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56" r:id="rId3"/>
    <p:sldId id="263" r:id="rId4"/>
    <p:sldId id="261" r:id="rId5"/>
    <p:sldId id="262" r:id="rId6"/>
    <p:sldId id="264" r:id="rId7"/>
    <p:sldId id="270" r:id="rId8"/>
    <p:sldId id="258" r:id="rId9"/>
    <p:sldId id="276" r:id="rId10"/>
    <p:sldId id="265" r:id="rId11"/>
    <p:sldId id="277" r:id="rId12"/>
    <p:sldId id="278" r:id="rId13"/>
    <p:sldId id="279" r:id="rId14"/>
    <p:sldId id="280" r:id="rId15"/>
    <p:sldId id="281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7EC84B-D70F-413F-873D-49545F9B0D8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68AD82-0C2B-40E4-A1C8-503F7F631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e.lanbook.com/books/93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e.lanbook.com/books/93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e.lanbook.com/books/93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s://e.lanbook.com/books/939" TargetMode="External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hyperlink" Target="https://e.lanbook.com/books/93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e.lanbook.com/books/93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e.lanbook.com/books/93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s://e.lanbook.com/books/93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s/939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internet.garant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038600"/>
            <a:ext cx="8196290" cy="1828800"/>
          </a:xfrm>
        </p:spPr>
        <p:txBody>
          <a:bodyPr/>
          <a:lstStyle/>
          <a:p>
            <a:r>
              <a:rPr lang="ru-RU" dirty="0" smtClean="0"/>
              <a:t>Новые электронные ресурсы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2023 год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500042"/>
            <a:ext cx="3390701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Электронно-библиотечная система «Лань»</a:t>
            </a:r>
            <a:br>
              <a:rPr lang="ru-RU" sz="3200" b="1" dirty="0" smtClean="0"/>
            </a:br>
            <a:r>
              <a:rPr lang="ru-RU" sz="3200" b="1" dirty="0" smtClean="0">
                <a:hlinkClick r:id="rId2"/>
              </a:rPr>
              <a:t>Ветеринария и сельское хозяйство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4281518" cy="5125581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err="1" smtClean="0"/>
              <a:t>Алябьев</a:t>
            </a:r>
            <a:r>
              <a:rPr lang="ru-RU" sz="1200" b="1" dirty="0" smtClean="0"/>
              <a:t>, В. А. Основы теории и методика определения параметров надежности сельскохозяйственных машин : учебное пособие / В. А. </a:t>
            </a:r>
            <a:r>
              <a:rPr lang="ru-RU" sz="1200" b="1" dirty="0" err="1" smtClean="0"/>
              <a:t>Алябьев</a:t>
            </a:r>
            <a:r>
              <a:rPr lang="ru-RU" sz="1200" b="1" dirty="0" smtClean="0"/>
              <a:t>, Е. И. </a:t>
            </a:r>
            <a:r>
              <a:rPr lang="ru-RU" sz="1200" b="1" dirty="0" err="1" smtClean="0"/>
              <a:t>Бердов</a:t>
            </a:r>
            <a:r>
              <a:rPr lang="ru-RU" sz="1200" b="1" dirty="0" smtClean="0"/>
              <a:t>, С. А. Барышников. — Санкт-Петербург : Лань, 2022. — 248 с. — ISBN 978-5-8114-3155-7. — Текст : электронный // Лань : электронно-библиотечная система. — URL: https://e.lanbook.com/book/213071.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 Андреев, В. И. Детали машин и основы конструирования. Курсовое проектирование : учебное пособие / В. И. Андреев, И. В. Павлова. — Санкт-Петербург : Лань, 2022. — 352 с. — ISBN 978-5-8114-1462-8. — Текст : электронный // Лань : электронно-библиотечная система. — URL: https://e.lanbook.com/book/211298.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Васильев, Ю. Г. Тесты по патологической физиологии : учебно-методическое пособие / Ю. Г. Васильев, Е. И. Трошин, Д. С. Берестов. — Санкт-Петербург : Лань, 2022. — 400 с. — ISBN 978-5-8114-1810-7. — Текст : электронный // Лань : электронно-библиотечная система. — URL: https://e.lanbook.com/book/211850.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Доступ до 31.12.2023 г.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100" b="1" dirty="0"/>
          </a:p>
        </p:txBody>
      </p:sp>
      <p:pic>
        <p:nvPicPr>
          <p:cNvPr id="8" name="Содержимое 7" descr="21129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857884" y="1571612"/>
            <a:ext cx="2055650" cy="3129669"/>
          </a:xfrm>
        </p:spPr>
      </p:pic>
      <p:pic>
        <p:nvPicPr>
          <p:cNvPr id="9" name="Рисунок 8" descr="2118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143248"/>
            <a:ext cx="2055650" cy="3129669"/>
          </a:xfrm>
          <a:prstGeom prst="rect">
            <a:avLst/>
          </a:prstGeom>
        </p:spPr>
      </p:pic>
      <p:pic>
        <p:nvPicPr>
          <p:cNvPr id="10" name="Рисунок 9" descr="2130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3500438"/>
            <a:ext cx="2055650" cy="32220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Электронно-библиотечная система «Лань»</a:t>
            </a:r>
            <a:br>
              <a:rPr lang="ru-RU" sz="3200" b="1" dirty="0" smtClean="0"/>
            </a:br>
            <a:r>
              <a:rPr lang="ru-RU" sz="3200" b="1" dirty="0" smtClean="0">
                <a:hlinkClick r:id="rId2"/>
              </a:rPr>
              <a:t>Ветеринария и сельское хозяйство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4281518" cy="5125581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/>
              <a:t>Вьюгина, Г. В. Основы декоративного растениеводства. Практикум : учебное пособие для вузов / Г. В. Вьюгина, И. А. </a:t>
            </a:r>
            <a:r>
              <a:rPr lang="ru-RU" b="1" dirty="0" err="1" smtClean="0"/>
              <a:t>Карамулина</a:t>
            </a:r>
            <a:r>
              <a:rPr lang="ru-RU" b="1" dirty="0" smtClean="0"/>
              <a:t>, С. М. Вьюгин. — 2-е изд., стер. — Санкт-Петербург : Лань, 2022. — 120 с. — ISBN 978-5-8114-9072-1. — Текст : электронный // Лань : электронно-библиотечная система. — URL: https://e.lanbook.com/book/184081. — Режим доступа: для авториз. пользователей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/>
              <a:t>Глухих, М. А. Землеустройство с основами геодезии : учебное пособие для вузов / М. А. Глухих. — 2-е изд., стер. — Санкт-Петербург : Лань, 2022. — 168 с. — ISBN 978-5-8114-9016-5. — Текст : электронный // Лань : электронно-библиотечная система. — URL: https://e.lanbook.com/book/183640. — Режим доступа: для авториз. пользователей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/>
              <a:t>Голованов, А. И. Ландшафтоведение : учебник / А. И. Голованов, Е. С. Кожанов, Ю. И. Сухарев. — 2-е изд., </a:t>
            </a:r>
            <a:r>
              <a:rPr lang="ru-RU" b="1" dirty="0" err="1" smtClean="0"/>
              <a:t>испр</a:t>
            </a:r>
            <a:r>
              <a:rPr lang="ru-RU" b="1" dirty="0" smtClean="0"/>
              <a:t>. и доп. — Санкт-Петербург : Лань, 2022. — 224 с. — ISBN 978-5-8114-1809-1. — Текст : электронный // Лань : электронно-библиотечная система. — URL: https://e.lanbook.com/book/211880. — Режим доступа: для авториз. Пользователей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200" b="1" dirty="0" smtClean="0"/>
              <a:t>Доступ до 31.12.2023 г.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/>
          </a:p>
        </p:txBody>
      </p:sp>
      <p:pic>
        <p:nvPicPr>
          <p:cNvPr id="7" name="Содержимое 6" descr="18364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072330" y="1571612"/>
            <a:ext cx="1912774" cy="3030350"/>
          </a:xfrm>
        </p:spPr>
      </p:pic>
      <p:pic>
        <p:nvPicPr>
          <p:cNvPr id="8" name="Рисунок 7" descr="1840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071678"/>
            <a:ext cx="1912774" cy="3030350"/>
          </a:xfrm>
          <a:prstGeom prst="rect">
            <a:avLst/>
          </a:prstGeom>
        </p:spPr>
      </p:pic>
      <p:pic>
        <p:nvPicPr>
          <p:cNvPr id="9" name="Рисунок 8" descr="2118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857628"/>
            <a:ext cx="1912774" cy="27079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Электронно-библиотечная система «Лань»</a:t>
            </a:r>
            <a:br>
              <a:rPr lang="ru-RU" sz="3200" b="1" dirty="0" smtClean="0"/>
            </a:br>
            <a:r>
              <a:rPr lang="ru-RU" sz="3200" b="1" dirty="0" smtClean="0">
                <a:hlinkClick r:id="rId2"/>
              </a:rPr>
              <a:t>Ветеринария и сельское хозяйство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89567"/>
            <a:ext cx="4281518" cy="4572000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/>
              <a:t>Гуляев, В. П. Сельскохозяйственные машины. Краткий курс : учебное пособие для вузов / В. П. Гуляев. — 3-е изд., стер. — Санкт-Петербург : Лань, 2022. — 240 с. — ISBN 978-5-8114-9076-9. — Текст : электронный // Лань : электронно-библиотечная система. — URL: https://e.lanbook.com/book/184099. — Режим доступа: для авториз. пользователей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/>
              <a:t>Епифанов, А. П. Основы электропривода : учебное пособие / А. П. Епифанов. — 2-е изд., стер. — Санкт-Петербург : Лань, 2022. — 192 с. — ISBN 978-5-8114-0770-5. — Текст : электронный // Лань : электронно-библиотечная система. — URL: https://e.lanbook.com/book/210248. — Режим доступа: для авториз. пользователей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/>
              <a:t>Епифанов, А. П. Электропривод : учебник / А. П. Епифанов, Л. М. </a:t>
            </a:r>
            <a:r>
              <a:rPr lang="ru-RU" b="1" dirty="0" err="1" smtClean="0"/>
              <a:t>Малайчук</a:t>
            </a:r>
            <a:r>
              <a:rPr lang="ru-RU" b="1" dirty="0" smtClean="0"/>
              <a:t>, А. Г. </a:t>
            </a:r>
            <a:r>
              <a:rPr lang="ru-RU" b="1" dirty="0" err="1" smtClean="0"/>
              <a:t>Гущинский</a:t>
            </a:r>
            <a:r>
              <a:rPr lang="ru-RU" b="1" dirty="0" smtClean="0"/>
              <a:t>. — Санкт-Петербург : Лань, 2022. — 400 с. — ISBN 978-5-8114-1234-1. — Текст : электронный // Лань : электронно-библиотечная система. — URL: https://e.lanbook.com/book/210941. — Режим доступа: для авториз. Пользователей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200" b="1" dirty="0" smtClean="0"/>
              <a:t>Доступ до 31.12.2023 г.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/>
          </a:p>
        </p:txBody>
      </p:sp>
      <p:pic>
        <p:nvPicPr>
          <p:cNvPr id="7" name="Содержимое 6" descr="18409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215074" y="1500174"/>
            <a:ext cx="1918616" cy="2974932"/>
          </a:xfrm>
        </p:spPr>
      </p:pic>
      <p:pic>
        <p:nvPicPr>
          <p:cNvPr id="8" name="Рисунок 7" descr="2102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214686"/>
            <a:ext cx="1918616" cy="2953375"/>
          </a:xfrm>
          <a:prstGeom prst="rect">
            <a:avLst/>
          </a:prstGeom>
        </p:spPr>
      </p:pic>
      <p:pic>
        <p:nvPicPr>
          <p:cNvPr id="9" name="Рисунок 8" descr="2109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3714752"/>
            <a:ext cx="1918615" cy="29210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571612"/>
            <a:ext cx="2225233" cy="3452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Электронно-библиотечная система «Лань»</a:t>
            </a:r>
            <a:br>
              <a:rPr lang="ru-RU" sz="3200" b="1" dirty="0" smtClean="0"/>
            </a:br>
            <a:r>
              <a:rPr lang="ru-RU" sz="3200" b="1" dirty="0" smtClean="0">
                <a:hlinkClick r:id="rId3"/>
              </a:rPr>
              <a:t>Ветеринария и сельское хозяйство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4281518" cy="5268433"/>
          </a:xfrm>
        </p:spPr>
        <p:txBody>
          <a:bodyPr>
            <a:normAutofit fontScale="475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err="1" smtClean="0"/>
              <a:t>Имескенова</a:t>
            </a:r>
            <a:r>
              <a:rPr lang="ru-RU" b="1" dirty="0" smtClean="0"/>
              <a:t>, Э. Г. Ботаника / Э. Г. </a:t>
            </a:r>
            <a:r>
              <a:rPr lang="ru-RU" b="1" dirty="0" err="1" smtClean="0"/>
              <a:t>Имескенова</a:t>
            </a:r>
            <a:r>
              <a:rPr lang="ru-RU" b="1" dirty="0" smtClean="0"/>
              <a:t>, В. Ю. Татарникова. — Санкт-Петербург : Лань, 2022. — 148 с. — ISBN 978-5-507-44140-2. — Текст : электронный // Лань : электронно-библиотечная система. — URL: https://e.lanbook.com/book/247304. — Режим доступа: для авториз. пользователей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err="1" smtClean="0"/>
              <a:t>Клименков</a:t>
            </a:r>
            <a:r>
              <a:rPr lang="ru-RU" b="1" dirty="0" smtClean="0"/>
              <a:t>, С. С. Нормирование точности и технические измерения в машиностроении : учебник / С. С. </a:t>
            </a:r>
            <a:r>
              <a:rPr lang="ru-RU" b="1" dirty="0" err="1" smtClean="0"/>
              <a:t>Клименков</a:t>
            </a:r>
            <a:r>
              <a:rPr lang="ru-RU" b="1" dirty="0" smtClean="0"/>
              <a:t>. — Минск : Новое знание, 2013. — 248 с. — ISBN 978-985-475-572-4. — Текст : электронный // Лань : электронно-библиотечная система. — URL: https://e.lanbook.com/book/43874. — Режим доступа: для авториз. пользователей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/>
              <a:t>Клопов, М. И. Биологическая химия / М. И. Клопов. — 2-е изд., стер. — Санкт-Петербург : Лань, 2022. — 188 с. — ISBN 978-5-507-44513-4. — Текст : электронный // Лань : электронно-библиотечная система. — URL: https://e.lanbook.com/book/230402. — Режим доступа: для авториз. пользователей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200" b="1" dirty="0" smtClean="0"/>
              <a:t>Доступ до 31.12.2023 г.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7" name="Содержимое 6" descr="43874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779253" y="3861242"/>
            <a:ext cx="62318" cy="96979"/>
          </a:xfrm>
        </p:spPr>
      </p:pic>
      <p:pic>
        <p:nvPicPr>
          <p:cNvPr id="10" name="Рисунок 9" descr="438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3103" y="3415154"/>
            <a:ext cx="17794" cy="27691"/>
          </a:xfrm>
          <a:prstGeom prst="rect">
            <a:avLst/>
          </a:prstGeom>
        </p:spPr>
      </p:pic>
      <p:pic>
        <p:nvPicPr>
          <p:cNvPr id="11" name="Рисунок 10" descr="438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3103" y="3415154"/>
            <a:ext cx="17794" cy="27691"/>
          </a:xfrm>
          <a:prstGeom prst="rect">
            <a:avLst/>
          </a:prstGeom>
        </p:spPr>
      </p:pic>
      <p:pic>
        <p:nvPicPr>
          <p:cNvPr id="12" name="Рисунок 11" descr="438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3103" y="3415154"/>
            <a:ext cx="17794" cy="27691"/>
          </a:xfrm>
          <a:prstGeom prst="rect">
            <a:avLst/>
          </a:prstGeom>
        </p:spPr>
      </p:pic>
      <p:pic>
        <p:nvPicPr>
          <p:cNvPr id="13" name="Рисунок 12" descr="4387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3103" y="3415154"/>
            <a:ext cx="17794" cy="27691"/>
          </a:xfrm>
          <a:prstGeom prst="rect">
            <a:avLst/>
          </a:prstGeom>
        </p:spPr>
      </p:pic>
      <p:pic>
        <p:nvPicPr>
          <p:cNvPr id="14" name="Рисунок 13" descr="43874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3103" y="3415154"/>
            <a:ext cx="64456" cy="100306"/>
          </a:xfrm>
          <a:prstGeom prst="rect">
            <a:avLst/>
          </a:prstGeom>
        </p:spPr>
      </p:pic>
      <p:pic>
        <p:nvPicPr>
          <p:cNvPr id="15" name="Рисунок 14" descr="438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3103" y="3565154"/>
            <a:ext cx="64456" cy="100306"/>
          </a:xfrm>
          <a:prstGeom prst="rect">
            <a:avLst/>
          </a:prstGeom>
        </p:spPr>
      </p:pic>
      <p:pic>
        <p:nvPicPr>
          <p:cNvPr id="16" name="Рисунок 15" descr="2304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429000"/>
            <a:ext cx="1965273" cy="3124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 descr="24730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54" y="3500438"/>
            <a:ext cx="1965273" cy="3124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Электронно-библиотечная система «Лань»</a:t>
            </a:r>
            <a:br>
              <a:rPr lang="ru-RU" sz="3200" b="1" dirty="0" smtClean="0"/>
            </a:br>
            <a:r>
              <a:rPr lang="ru-RU" sz="3200" b="1" dirty="0" smtClean="0">
                <a:hlinkClick r:id="rId2"/>
              </a:rPr>
              <a:t>Ветеринария и сельское хозяйство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4281518" cy="4982705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/>
              <a:t>Коваленко, Н. А. Организация технического обслуживания и ремонта автомобилей : учебное пособие / Н. А. Коваленко. — Минск : Новое знание, 2014. — 229 с. — ISBN 978-985-475-757-5. — Текст : электронный // Лань : электронно-библиотечная система. — URL: https://e.lanbook.com/book/64772. — Режим доступа: для авториз. пользователей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err="1" smtClean="0"/>
              <a:t>Круглик</a:t>
            </a:r>
            <a:r>
              <a:rPr lang="ru-RU" b="1" dirty="0" smtClean="0"/>
              <a:t>, В. М. Технология обслуживания и эксплуатации автотранспорта : учебное пособие / В. М. </a:t>
            </a:r>
            <a:r>
              <a:rPr lang="ru-RU" b="1" dirty="0" err="1" smtClean="0"/>
              <a:t>Круглик</a:t>
            </a:r>
            <a:r>
              <a:rPr lang="ru-RU" b="1" dirty="0" smtClean="0"/>
              <a:t>, Н. Г. Сычев. — Минск : Новое знание, 2013. — 260 с. — ISBN 978-985-475-580-9. — Текст : электронный // Лань : электронно-библиотечная система. — URL: https://e.lanbook.com/book/43876. — Режим доступа: для авториз. пользователей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/>
              <a:t>Курбанов, С. А. Почвоведение с основами геологии : учебное пособие / С. А. Курбанов, Д. С. Магомедова. — 2-е изд., стер. — Санкт-Петербург : Лань, 2022. — 288 с. — ISBN 978-5-8114-1357-7. — Текст : электронный // Лань : электронно-библиотечная система. — URL: https://e.lanbook.com/book/212405. — Режим доступа: для авториз. пользователей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200" b="1" dirty="0" smtClean="0"/>
              <a:t>Доступ до 31.12.2023 г.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b="1" dirty="0"/>
          </a:p>
        </p:txBody>
      </p:sp>
      <p:pic>
        <p:nvPicPr>
          <p:cNvPr id="7" name="Содержимое 6" descr="4387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536410" y="1759567"/>
            <a:ext cx="76930" cy="119719"/>
          </a:xfrm>
        </p:spPr>
      </p:pic>
      <p:pic>
        <p:nvPicPr>
          <p:cNvPr id="9" name="Рисунок 8" descr="2124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643051"/>
            <a:ext cx="1971536" cy="30016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647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000240"/>
            <a:ext cx="1823709" cy="2581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438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3038" y="3415054"/>
            <a:ext cx="17923" cy="27892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643314"/>
            <a:ext cx="1822319" cy="2899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Электронно-библиотечная система «Лань»</a:t>
            </a:r>
            <a:br>
              <a:rPr lang="ru-RU" sz="3200" b="1" dirty="0" smtClean="0"/>
            </a:br>
            <a:r>
              <a:rPr lang="ru-RU" sz="3200" b="1" dirty="0" smtClean="0">
                <a:hlinkClick r:id="rId2"/>
              </a:rPr>
              <a:t>Ветеринария и сельское хозяйство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4643470" cy="4839829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000" b="1" dirty="0" smtClean="0"/>
              <a:t>Максименко, А. П. Декоративные и полезные растения в ландшафтном дизайне : учебное пособие для вузов / А. П. Максименко. — 2-е изд., стер. — Санкт-Петербург : Лань, 2022. — 124 с. — ISBN 978-5-8114-9090-5. — Текст : электронный // Лань : электронно-библиотечная система. — URL: https://e.lanbook.com/book/184144. — Режим доступа: для авториз. пользователей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3000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000" b="1" dirty="0" smtClean="0"/>
              <a:t>Моргунов, К. П. Насосы и насосные станции : учебное пособие для вузов / К. П. Моргунов. — 5-е изд., стер. — Санкт-Петербург : Лань, 2022. — 308 с. — ISBN 978-5-507-44973-6. — Текст : электронный // Лань : электронно-библиотечная система. — URL: https://e.lanbook.com/book/254657. — Режим доступа: для авториз. пользователей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3000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000" b="1" dirty="0" smtClean="0"/>
              <a:t>Никитенко, Г. В. Электропривод производственных механизмов : учебное пособие / Г. В. Никитенко. — 2-е изд., </a:t>
            </a:r>
            <a:r>
              <a:rPr lang="ru-RU" sz="3000" b="1" dirty="0" err="1" smtClean="0"/>
              <a:t>испр</a:t>
            </a:r>
            <a:r>
              <a:rPr lang="ru-RU" sz="3000" b="1" dirty="0" smtClean="0"/>
              <a:t>. и доп. — Санкт-Петербург : Лань, 2022. — 208 с. — ISBN 978-5-8114-1468-0. — Текст : электронный // Лань : электронно-библиотечная система. — URL: https://e.lanbook.com/book/211193. — Режим доступа: для авториз. пользователей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30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000" b="1" dirty="0" smtClean="0"/>
              <a:t>Доступ до 31.12.2023 г.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7" name="Содержимое 6" descr="18414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072330" y="1714488"/>
            <a:ext cx="1627022" cy="2586782"/>
          </a:xfrm>
        </p:spPr>
      </p:pic>
      <p:pic>
        <p:nvPicPr>
          <p:cNvPr id="8" name="Рисунок 7" descr="2111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85926"/>
            <a:ext cx="1627022" cy="2477095"/>
          </a:xfrm>
          <a:prstGeom prst="rect">
            <a:avLst/>
          </a:prstGeom>
        </p:spPr>
      </p:pic>
      <p:pic>
        <p:nvPicPr>
          <p:cNvPr id="9" name="Рисунок 8" descr="2546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071942"/>
            <a:ext cx="1627022" cy="25776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Электронно-библиотечная система «Лань»</a:t>
            </a:r>
            <a:br>
              <a:rPr lang="ru-RU" sz="3200" b="1" dirty="0" smtClean="0"/>
            </a:br>
            <a:r>
              <a:rPr lang="ru-RU" sz="3200" b="1" dirty="0" smtClean="0">
                <a:hlinkClick r:id="rId2"/>
              </a:rPr>
              <a:t>Ветеринария и сельское хозяйство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4572032" cy="5125581"/>
          </a:xfrm>
        </p:spPr>
        <p:txBody>
          <a:bodyPr vert="horz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100" b="1" dirty="0" smtClean="0"/>
              <a:t>Словарь экологических терминов в законодательных, нормативных правовых и инструктивно-методических документах : учебное пособие. — Санкт-Петербург : Лань, 2022. — 320 с. — ISBN 978-5-8114-3079-6. — Текст : электронный // Лань : электронно-библиотечная система. — URL: https://e.lanbook.com/book/213041. — Режим доступа: для авториз. пользователей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100" b="1" dirty="0" smtClean="0"/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100" b="1" dirty="0" smtClean="0"/>
              <a:t>Смирнов, Ю. А. Электронные и микропроцессорные системы управления автомобилей : учебное пособие / Ю. А. Смирнов, А. В. </a:t>
            </a:r>
            <a:r>
              <a:rPr lang="ru-RU" sz="1100" b="1" dirty="0" err="1" smtClean="0"/>
              <a:t>Муханов</a:t>
            </a:r>
            <a:r>
              <a:rPr lang="ru-RU" sz="1100" b="1" dirty="0" smtClean="0"/>
              <a:t>. — Санкт-Петербург : Лань, 2022. — 624 с. — ISBN 978-5-8114-1167-2. — Текст : электронный // Лань : электронно-библиотечная система. — URL: https://e.lanbook.com/book/210881. — Режим доступа: для авториз. </a:t>
            </a:r>
            <a:r>
              <a:rPr lang="ru-RU" sz="1100" b="1" dirty="0" err="1" smtClean="0"/>
              <a:t>рользователей</a:t>
            </a:r>
            <a:endParaRPr lang="ru-RU" sz="1100" b="1" dirty="0" smtClean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100" b="1" dirty="0" smtClean="0"/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100" b="1" dirty="0" smtClean="0"/>
              <a:t>Суркин, В. И. Основы теории и расчёта автотракторных двигателей : учебное пособие / В. И. Суркин. — 2-е изд., </a:t>
            </a:r>
            <a:r>
              <a:rPr lang="ru-RU" sz="1100" b="1" dirty="0" err="1" smtClean="0"/>
              <a:t>перераб</a:t>
            </a:r>
            <a:r>
              <a:rPr lang="ru-RU" sz="1100" b="1" dirty="0" smtClean="0"/>
              <a:t>. и доп. — Санкт-Петербург : Лань, 2022. — 304 с. — ISBN 978-5-8114-1486-4. — Текст : электронный // Лань : электронно-библиотечная система. — URL: https://e.lanbook.com/book/211289. — Режим доступа: для авториз. пользователей</a:t>
            </a: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100" b="1" dirty="0" smtClean="0"/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100" b="1" dirty="0" smtClean="0"/>
              <a:t>Доступ до 31.12.2023 г.</a:t>
            </a: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100" b="1" dirty="0" smtClean="0"/>
          </a:p>
        </p:txBody>
      </p:sp>
      <p:pic>
        <p:nvPicPr>
          <p:cNvPr id="7" name="Содержимое 6" descr="21088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143768" y="1785926"/>
            <a:ext cx="1824327" cy="2582755"/>
          </a:xfrm>
        </p:spPr>
      </p:pic>
      <p:pic>
        <p:nvPicPr>
          <p:cNvPr id="8" name="Рисунок 7" descr="2112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214554"/>
            <a:ext cx="2127088" cy="3238432"/>
          </a:xfrm>
          <a:prstGeom prst="rect">
            <a:avLst/>
          </a:prstGeom>
        </p:spPr>
      </p:pic>
      <p:pic>
        <p:nvPicPr>
          <p:cNvPr id="9" name="Рисунок 8" descr="2130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774" y="3714752"/>
            <a:ext cx="1941454" cy="29885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Электронно-библиотечная система «Лань»</a:t>
            </a:r>
            <a:br>
              <a:rPr lang="ru-RU" sz="3200" b="1" dirty="0" smtClean="0"/>
            </a:br>
            <a:r>
              <a:rPr lang="ru-RU" sz="3200" b="1" dirty="0" smtClean="0">
                <a:hlinkClick r:id="rId2"/>
              </a:rPr>
              <a:t>Ветеринария и сельское хозяйство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4429156" cy="5125581"/>
          </a:xfrm>
        </p:spPr>
        <p:txBody>
          <a:bodyPr vert="horz">
            <a:normAutofit/>
          </a:bodyPr>
          <a:lstStyle/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Фролов, Ю. М. Основы электроснабжения : учебное пособие / Ю. М. Фролов, В. П. </a:t>
            </a:r>
            <a:r>
              <a:rPr lang="ru-RU" sz="1200" b="1" dirty="0" err="1" smtClean="0"/>
              <a:t>Шелякин</a:t>
            </a:r>
            <a:r>
              <a:rPr lang="ru-RU" sz="1200" b="1" dirty="0" smtClean="0"/>
              <a:t>. — Санкт-Петербург : Лань, 2022. — 480 с. — ISBN 978-5-8114-1385-0. — Текст : электронный // Лань : электронно-библиотечная система. — URL: https://e.lanbook.com/book/211061. — Режим доступа: для авториз. пользователей.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Фролов, Ю. М. Проектирование электропривода промышленных механизмов : учебное пособие / Ю. М. Фролов, В. П. </a:t>
            </a:r>
            <a:r>
              <a:rPr lang="ru-RU" sz="1200" b="1" dirty="0" err="1" smtClean="0"/>
              <a:t>Шелякин</a:t>
            </a:r>
            <a:r>
              <a:rPr lang="ru-RU" sz="1200" b="1" dirty="0" smtClean="0"/>
              <a:t>. — Санкт-Петербург : Лань, 2022. — 448 с. — ISBN 978-5-8114-1571-7. — Текст : электронный // Лань : электронно-библиотечная система. — URL: https://e.lanbook.com/book/211526.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err="1" smtClean="0"/>
              <a:t>Хромова</a:t>
            </a:r>
            <a:r>
              <a:rPr lang="ru-RU" sz="1200" b="1" dirty="0" smtClean="0"/>
              <a:t>, Т. М. Учебная полевая практика по ботанике : учебное пособие для вузов / Т. М. </a:t>
            </a:r>
            <a:r>
              <a:rPr lang="ru-RU" sz="1200" b="1" dirty="0" err="1" smtClean="0"/>
              <a:t>Хромова</a:t>
            </a:r>
            <a:r>
              <a:rPr lang="ru-RU" sz="1200" b="1" dirty="0" smtClean="0"/>
              <a:t>. — 2-е изд., стер. — Санкт-Петербург : Лань, 2022. — 164 с. — ISBN 978-5-507-44800-5. — Текст : электронный // Лань : электронно-библиотечная система. — URL: https://e.lanbook.com/book/243020. — Режим доступа: для авториз. пользователей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Доступ до 31.12.2023 г.</a:t>
            </a: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100" b="1" dirty="0" smtClean="0"/>
          </a:p>
        </p:txBody>
      </p:sp>
      <p:pic>
        <p:nvPicPr>
          <p:cNvPr id="8" name="Рисунок 7" descr="211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1912774" cy="2912145"/>
          </a:xfrm>
          <a:prstGeom prst="rect">
            <a:avLst/>
          </a:prstGeom>
        </p:spPr>
      </p:pic>
      <p:pic>
        <p:nvPicPr>
          <p:cNvPr id="9" name="Рисунок 8" descr="243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643050"/>
            <a:ext cx="1912774" cy="3030350"/>
          </a:xfrm>
          <a:prstGeom prst="rect">
            <a:avLst/>
          </a:prstGeom>
        </p:spPr>
      </p:pic>
      <p:pic>
        <p:nvPicPr>
          <p:cNvPr id="7" name="Содержимое 6" descr="211061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6357950" y="3929066"/>
            <a:ext cx="1912774" cy="270797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11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643050"/>
            <a:ext cx="1841336" cy="278269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Электронно-библиотечная система «Лань»</a:t>
            </a:r>
            <a:br>
              <a:rPr lang="ru-RU" sz="3200" b="1" dirty="0" smtClean="0"/>
            </a:br>
            <a:r>
              <a:rPr lang="ru-RU" sz="3200" b="1" dirty="0" smtClean="0">
                <a:hlinkClick r:id="rId3"/>
              </a:rPr>
              <a:t>Ветеринария и сельское хозяйство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4786346" cy="4982705"/>
          </a:xfrm>
        </p:spPr>
        <p:txBody>
          <a:bodyPr vert="horz">
            <a:noAutofit/>
          </a:bodyPr>
          <a:lstStyle/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Шиловский, В. Н. Маркетинг и менеджмент технического сервиса машин и оборудования : учебное пособие / В. Н. Шиловский, А. В. </a:t>
            </a:r>
            <a:r>
              <a:rPr lang="ru-RU" sz="1200" b="1" dirty="0" err="1" smtClean="0"/>
              <a:t>Питухин</a:t>
            </a:r>
            <a:r>
              <a:rPr lang="ru-RU" sz="1200" b="1" dirty="0" smtClean="0"/>
              <a:t>, В. М. </a:t>
            </a:r>
            <a:r>
              <a:rPr lang="ru-RU" sz="1200" b="1" dirty="0" err="1" smtClean="0"/>
              <a:t>Костюкевич</a:t>
            </a:r>
            <a:r>
              <a:rPr lang="ru-RU" sz="1200" b="1" dirty="0" smtClean="0"/>
              <a:t>. — Санкт-Петербург : Лань, 2022. — 272 с. — ISBN 978-5-8114-1835-0. — Текст : электронный // Лань : электронно-библиотечная система. — URL: https://e.lanbook.com/book/211847. — Режим доступа: для авториз. пользователей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Эксплуатация, обслуживание и ремонт компрессоров холодильного оборудования : учебное пособие для вузов / В. И. </a:t>
            </a:r>
            <a:r>
              <a:rPr lang="ru-RU" sz="1200" b="1" dirty="0" err="1" smtClean="0"/>
              <a:t>Трухачев</a:t>
            </a:r>
            <a:r>
              <a:rPr lang="ru-RU" sz="1200" b="1" dirty="0" smtClean="0"/>
              <a:t>, И. В. Капустин, И. В. </a:t>
            </a:r>
            <a:r>
              <a:rPr lang="ru-RU" sz="1200" b="1" dirty="0" err="1" smtClean="0"/>
              <a:t>Атанов</a:t>
            </a:r>
            <a:r>
              <a:rPr lang="ru-RU" sz="1200" b="1" dirty="0" smtClean="0"/>
              <a:t>, Д. И. </a:t>
            </a:r>
            <a:r>
              <a:rPr lang="ru-RU" sz="1200" b="1" dirty="0" err="1" smtClean="0"/>
              <a:t>Грицай</a:t>
            </a:r>
            <a:r>
              <a:rPr lang="ru-RU" sz="1200" b="1" dirty="0" smtClean="0"/>
              <a:t>. — 4-е изд., стер. — Санкт-Петербург : Лань, 2022. — 160 с. — ISBN 978-5-8114-9254-1. — Текст : электронный // Лань : электронно-библиотечная система. — URL: https://e.lanbook.com/book/190035.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err="1" smtClean="0"/>
              <a:t>Юндин</a:t>
            </a:r>
            <a:r>
              <a:rPr lang="ru-RU" sz="1200" b="1" dirty="0" smtClean="0"/>
              <a:t>, М. А. Токовая защита электроустановок : учебное пособие / М. А. </a:t>
            </a:r>
            <a:r>
              <a:rPr lang="ru-RU" sz="1200" b="1" dirty="0" err="1" smtClean="0"/>
              <a:t>Юндин</a:t>
            </a:r>
            <a:r>
              <a:rPr lang="ru-RU" sz="1200" b="1" dirty="0" smtClean="0"/>
              <a:t>. — 2-е изд., </a:t>
            </a:r>
            <a:r>
              <a:rPr lang="ru-RU" sz="1200" b="1" dirty="0" err="1" smtClean="0"/>
              <a:t>испр</a:t>
            </a:r>
            <a:r>
              <a:rPr lang="ru-RU" sz="1200" b="1" dirty="0" smtClean="0"/>
              <a:t>. — Санкт-Петербург : Лань, 2022. — 288 с. — ISBN 978-5-8114-1158-0. — Текст : электронный // Лань : электронно-библиотечная система. — URL: https://e.lanbook.com/book/210653. — Режим доступа: для авториз. пользователей  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Доступ до 31.12.2023 г.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100" b="1" dirty="0" smtClean="0"/>
          </a:p>
        </p:txBody>
      </p:sp>
      <p:pic>
        <p:nvPicPr>
          <p:cNvPr id="7" name="Содержимое 6" descr="190035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72066" y="1643050"/>
            <a:ext cx="1841336" cy="2917173"/>
          </a:xfrm>
        </p:spPr>
      </p:pic>
      <p:pic>
        <p:nvPicPr>
          <p:cNvPr id="8" name="Рисунок 7" descr="2106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3857628"/>
            <a:ext cx="1841336" cy="28137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hlinkClick r:id="rId2"/>
              </a:rPr>
              <a:t>Гарант</a:t>
            </a:r>
            <a:r>
              <a:rPr lang="ru-RU" sz="3200" dirty="0" smtClean="0"/>
              <a:t> — справочно-правовая система по законодательству Российской Федерации.</a:t>
            </a:r>
            <a:endParaRPr lang="ru-RU" sz="3200" dirty="0"/>
          </a:p>
        </p:txBody>
      </p:sp>
      <p:pic>
        <p:nvPicPr>
          <p:cNvPr id="5" name="Содержимое 4" descr="120123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5720" y="2928934"/>
            <a:ext cx="3195003" cy="111130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14744" y="1571612"/>
            <a:ext cx="5230671" cy="5125581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нормативно-техническая документация (нормы, правила, стандарты) в области машиностроения, национальные стандарты под отраслей машиностроения, межотраслевые и отраслевые документы;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электронная библиотека периодических изданий;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указатель стандартов России;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образцы и формы документов в области машиностроения;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общероссийские и международные классификаторы: стандарты системы разработки и поставки продукции на производство, Единая система конструкторской документации, Единая Система Технологической Документации, Система показателей качества продукции, Единая система защиты от коррозии и старения;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smtClean="0"/>
              <a:t>все </a:t>
            </a:r>
            <a:r>
              <a:rPr lang="ru-RU" b="1" dirty="0" smtClean="0"/>
              <a:t>нормы, правила, стандарты и законодательство по техническому регулированию;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smtClean="0"/>
              <a:t>картотеку </a:t>
            </a:r>
            <a:r>
              <a:rPr lang="ru-RU" b="1" dirty="0" smtClean="0"/>
              <a:t>международных стандартов;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 словарь терминов;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Доступ к системе осуществляется в Информационно-ресурсном центре (гл. корп. комн. 131);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Доступ до 01.07.2023г.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Цифровой образовательный ресурс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«IPR SMART»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4714908" cy="490063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Для обеспечения дисциплина «Геоэкономика»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(направление подготовки 38.00.00)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Черная</a:t>
            </a:r>
            <a:r>
              <a:rPr lang="ru-RU" sz="1800" dirty="0"/>
              <a:t>, И. П. Геоэкономика : учебное пособие / И. П. Черная. — 2-е изд. — Москва : Дашков и К, 2019. — 248 </a:t>
            </a:r>
            <a:r>
              <a:rPr lang="ru-RU" sz="1800" dirty="0" err="1"/>
              <a:t>c</a:t>
            </a:r>
            <a:r>
              <a:rPr lang="ru-RU" sz="1800" dirty="0"/>
              <a:t>. — ISBN 978-5-394-03198-4. — Текст : электронный // Цифровой образовательный ресурс IPR SMART : [сайт]. — URL: https://www.iprbookshop.ru/85155.html. — Режим доступа: для </a:t>
            </a:r>
            <a:r>
              <a:rPr lang="ru-RU" sz="1800" dirty="0" err="1"/>
              <a:t>авторизир</a:t>
            </a:r>
            <a:r>
              <a:rPr lang="ru-RU" sz="1800" dirty="0"/>
              <a:t>. </a:t>
            </a:r>
            <a:r>
              <a:rPr lang="ru-RU" sz="1800" dirty="0" smtClean="0"/>
              <a:t>пользователей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Доступ до 31.12.2023 г.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9" name="Содержимое 8" descr="978-5-394-03198-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00694" y="1571612"/>
            <a:ext cx="316871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Цифровой образовательный ресурс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«IPR SMART»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5214974" cy="490063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Для всех направлений для обеспечения базовой дисциплины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«Основы социального государства</a:t>
            </a:r>
            <a:r>
              <a:rPr lang="ru-RU" dirty="0" smtClean="0"/>
              <a:t>»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err="1" smtClean="0"/>
              <a:t>Шарков</a:t>
            </a:r>
            <a:r>
              <a:rPr lang="ru-RU" dirty="0"/>
              <a:t>, Ф. И. Основы социального государства : учебник для бакалавров / Ф. И. </a:t>
            </a:r>
            <a:r>
              <a:rPr lang="ru-RU" dirty="0" err="1"/>
              <a:t>Шарков</a:t>
            </a:r>
            <a:r>
              <a:rPr lang="ru-RU" dirty="0"/>
              <a:t>. — 5-е изд. — Москва : Дашков и К, 2019. — 304 </a:t>
            </a:r>
            <a:r>
              <a:rPr lang="ru-RU" dirty="0" err="1"/>
              <a:t>c</a:t>
            </a:r>
            <a:r>
              <a:rPr lang="ru-RU" dirty="0"/>
              <a:t>. — ISBN 978-5-394-03501-2. — Текст : электронный // Цифровой образовательный ресурс IPR SMART : [сайт]. — URL: https://www.iprbookshop.ru/86711.html. — Режим доступа: для </a:t>
            </a:r>
            <a:r>
              <a:rPr lang="ru-RU" dirty="0" err="1"/>
              <a:t>авторизир</a:t>
            </a:r>
            <a:r>
              <a:rPr lang="ru-RU" dirty="0"/>
              <a:t>. </a:t>
            </a:r>
            <a:r>
              <a:rPr lang="ru-RU" dirty="0" smtClean="0"/>
              <a:t>Пользователей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/>
              <a:t>Доступ до 31.12.2023 г.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978-5-394-03501-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643570" y="1714488"/>
            <a:ext cx="313764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Цифровой образовательный ресурс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«IPR SMART»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600079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Тематическая </a:t>
            </a:r>
            <a:r>
              <a:rPr lang="ru-RU" dirty="0"/>
              <a:t>коллекция </a:t>
            </a:r>
            <a:r>
              <a:rPr lang="ru-RU" b="1" dirty="0" smtClean="0"/>
              <a:t>«</a:t>
            </a:r>
            <a:r>
              <a:rPr lang="ru-RU" dirty="0" smtClean="0"/>
              <a:t>Таможенное дело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Издательства </a:t>
            </a:r>
            <a:r>
              <a:rPr lang="ru-RU" b="1" dirty="0" smtClean="0"/>
              <a:t>«</a:t>
            </a:r>
            <a:r>
              <a:rPr lang="ru-RU" dirty="0" smtClean="0"/>
              <a:t>Троицкий мост»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 </a:t>
            </a:r>
            <a:r>
              <a:rPr lang="ru-RU" i="1" dirty="0" smtClean="0"/>
              <a:t>142</a:t>
            </a:r>
            <a:r>
              <a:rPr lang="ru-RU" i="1" dirty="0"/>
              <a:t> </a:t>
            </a:r>
            <a:r>
              <a:rPr lang="ru-RU" i="1" dirty="0" smtClean="0"/>
              <a:t>издания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Доступ до 31.12.2023 г.</a:t>
            </a:r>
          </a:p>
          <a:p>
            <a:endParaRPr lang="ru-RU" i="1" dirty="0" smtClean="0"/>
          </a:p>
          <a:p>
            <a:endParaRPr lang="ru-RU" i="1" dirty="0"/>
          </a:p>
        </p:txBody>
      </p:sp>
      <p:pic>
        <p:nvPicPr>
          <p:cNvPr id="5" name="Содержимое 4" descr="_мост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86446" y="1500174"/>
            <a:ext cx="3108960" cy="609600"/>
          </a:xfrm>
        </p:spPr>
      </p:pic>
      <p:pic>
        <p:nvPicPr>
          <p:cNvPr id="13" name="Рисунок 12" descr="978-5-4377-017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214818"/>
            <a:ext cx="1662846" cy="2369852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4" name="Рисунок 13" descr="978-5-6046938-5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214818"/>
            <a:ext cx="1643074" cy="2347248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5" name="Рисунок 14" descr="978-5-6047840-2-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4214818"/>
            <a:ext cx="1673649" cy="2357454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6" name="Рисунок 15" descr="978-5-6047840-6-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4214818"/>
            <a:ext cx="1650997" cy="2369852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7" name="Рисунок 16" descr="978-5-6047840-8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214818"/>
            <a:ext cx="1698394" cy="2369852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Цифровой образовательный ресурс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«IPR SMART»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5715040" cy="275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Тематическая </a:t>
            </a:r>
            <a:r>
              <a:rPr lang="ru-RU" dirty="0"/>
              <a:t>коллекция </a:t>
            </a:r>
            <a:r>
              <a:rPr lang="ru-RU" b="1" dirty="0" smtClean="0"/>
              <a:t>«</a:t>
            </a:r>
            <a:r>
              <a:rPr lang="ru-RU" dirty="0" smtClean="0"/>
              <a:t>Таможенное дело</a:t>
            </a:r>
            <a:r>
              <a:rPr lang="ru-RU" b="1" dirty="0" smtClean="0"/>
              <a:t>» </a:t>
            </a:r>
            <a:r>
              <a:rPr lang="ru-RU" dirty="0" smtClean="0"/>
              <a:t> </a:t>
            </a:r>
            <a:r>
              <a:rPr lang="ru-RU" dirty="0"/>
              <a:t>издательства  </a:t>
            </a:r>
            <a:r>
              <a:rPr lang="ru-RU" b="1" dirty="0" smtClean="0"/>
              <a:t>«</a:t>
            </a:r>
            <a:r>
              <a:rPr lang="ru-RU" dirty="0" smtClean="0"/>
              <a:t>Интермедия</a:t>
            </a:r>
            <a:r>
              <a:rPr lang="ru-RU" b="1" dirty="0" smtClean="0"/>
              <a:t>»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176</a:t>
            </a:r>
            <a:r>
              <a:rPr lang="ru-RU" i="1" dirty="0"/>
              <a:t> </a:t>
            </a:r>
            <a:r>
              <a:rPr lang="ru-RU" i="1" dirty="0" smtClean="0"/>
              <a:t>изданий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Доступ до 31.12.2023 г.</a:t>
            </a:r>
          </a:p>
          <a:p>
            <a:endParaRPr lang="ru-RU" i="1" dirty="0"/>
          </a:p>
          <a:p>
            <a:endParaRPr lang="ru-RU" dirty="0"/>
          </a:p>
        </p:txBody>
      </p:sp>
      <p:pic>
        <p:nvPicPr>
          <p:cNvPr id="5" name="Содержимое 4" descr="20151020_0957-1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57818" y="1500174"/>
            <a:ext cx="2952760" cy="2436027"/>
          </a:xfrm>
        </p:spPr>
      </p:pic>
      <p:pic>
        <p:nvPicPr>
          <p:cNvPr id="10" name="Рисунок 9" descr="978-5-4383-0215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4143380"/>
            <a:ext cx="1500198" cy="2125995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1" name="Рисунок 10" descr="978-5-4383-0216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143380"/>
            <a:ext cx="1500198" cy="2070273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2" name="Рисунок 11" descr="978-5-4383-0217-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143380"/>
            <a:ext cx="1500198" cy="2018838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3" name="Рисунок 12" descr="978-5-4383-0218-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143380"/>
            <a:ext cx="1500198" cy="2070273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4" name="Рисунок 13" descr="978-5-4383-0219-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143380"/>
            <a:ext cx="1500198" cy="2113136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Электронно-библиотечная система</a:t>
            </a:r>
            <a:br>
              <a:rPr lang="ru-RU" b="1" dirty="0" smtClean="0"/>
            </a:br>
            <a:r>
              <a:rPr lang="ru-RU" b="1" dirty="0" smtClean="0"/>
              <a:t>«Лань»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3428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Для всех направлений для обеспечения факультативной  дисциплины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«</a:t>
            </a:r>
            <a:r>
              <a:rPr lang="ru-RU" sz="1800" dirty="0" err="1" smtClean="0"/>
              <a:t>Валеология</a:t>
            </a:r>
            <a:r>
              <a:rPr lang="ru-RU" sz="1800" dirty="0" smtClean="0"/>
              <a:t>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1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err="1" smtClean="0"/>
              <a:t>Вайнер</a:t>
            </a:r>
            <a:r>
              <a:rPr lang="ru-RU" sz="1800" dirty="0"/>
              <a:t>, Э. Н. </a:t>
            </a:r>
            <a:r>
              <a:rPr lang="ru-RU" sz="1800" dirty="0" err="1"/>
              <a:t>Валеология</a:t>
            </a:r>
            <a:r>
              <a:rPr lang="ru-RU" sz="1800" dirty="0"/>
              <a:t> : учебник / Э. Н. </a:t>
            </a:r>
            <a:r>
              <a:rPr lang="ru-RU" sz="1800" dirty="0" err="1"/>
              <a:t>Вайнер</a:t>
            </a:r>
            <a:r>
              <a:rPr lang="ru-RU" sz="1800" dirty="0"/>
              <a:t>. — 11-е изд. — Москва : ФЛИНТА, 2021. — 448 с. — ISBN 978-5-89349-329-0. — Текст : электронный // Лань : электронно-библиотечная система. — URL: https://</a:t>
            </a:r>
            <a:r>
              <a:rPr lang="ru-RU" sz="1800" dirty="0" smtClean="0"/>
              <a:t>e.lanbook.com/book/198114. </a:t>
            </a:r>
            <a:r>
              <a:rPr lang="ru-RU" sz="1800" dirty="0"/>
              <a:t>— Режим доступа: для авториз. пользователей</a:t>
            </a:r>
            <a:r>
              <a:rPr lang="ru-RU" sz="18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/>
              <a:t>Доступ до 31.12.2023 г.</a:t>
            </a:r>
            <a:endParaRPr lang="ru-RU" sz="1800" dirty="0"/>
          </a:p>
        </p:txBody>
      </p:sp>
      <p:pic>
        <p:nvPicPr>
          <p:cNvPr id="5" name="Содержимое 4" descr="19811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940425" y="2674938"/>
            <a:ext cx="1695450" cy="24003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Электронно-библиотечная система «Лань»</a:t>
            </a:r>
            <a:br>
              <a:rPr lang="ru-RU" sz="3600" b="1" dirty="0" smtClean="0"/>
            </a:br>
            <a:r>
              <a:rPr lang="ru-RU" sz="3600" b="1" dirty="0" smtClean="0"/>
              <a:t> Издательство «ГИОРД»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5143536" cy="5143536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000" b="1" dirty="0" smtClean="0"/>
              <a:t>Ковалевский, В. И. Проектирование технологического оборудования и линий : учебное пособие / В. И. Ковалевский. — 2-е изд., </a:t>
            </a:r>
            <a:r>
              <a:rPr lang="ru-RU" sz="4000" b="1" dirty="0" err="1" smtClean="0"/>
              <a:t>испр</a:t>
            </a:r>
            <a:r>
              <a:rPr lang="ru-RU" sz="4000" b="1" dirty="0" smtClean="0"/>
              <a:t>. и доп. — Санкт-Петербург : ГИОРД, 2016. — 344 с. — ISBN 978-5-98879-137-9. — Текст : электронный // Лань : электронно-библиотечная система. — URL: https://e.lanbook.com/book/71701. — Режим доступа: для авториз. Пользователей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4000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000" b="1" dirty="0" smtClean="0"/>
              <a:t>Компьютерные технологии при проектировании и эксплуатации технологического оборудования : учебное пособие / Г. В. Алексеев, И. И. </a:t>
            </a:r>
            <a:r>
              <a:rPr lang="ru-RU" sz="4000" b="1" dirty="0" err="1" smtClean="0"/>
              <a:t>Бриденко</a:t>
            </a:r>
            <a:r>
              <a:rPr lang="ru-RU" sz="4000" b="1" dirty="0" smtClean="0"/>
              <a:t>, В. А. </a:t>
            </a:r>
            <a:r>
              <a:rPr lang="ru-RU" sz="4000" b="1" dirty="0" err="1" smtClean="0"/>
              <a:t>Головацкий</a:t>
            </a:r>
            <a:r>
              <a:rPr lang="ru-RU" sz="4000" b="1" dirty="0" smtClean="0"/>
              <a:t>, Е. И. </a:t>
            </a:r>
            <a:r>
              <a:rPr lang="ru-RU" sz="4000" b="1" dirty="0" err="1" smtClean="0"/>
              <a:t>Верболоз</a:t>
            </a:r>
            <a:r>
              <a:rPr lang="ru-RU" sz="4000" b="1" dirty="0" smtClean="0"/>
              <a:t>. — 3-е изд., </a:t>
            </a:r>
            <a:r>
              <a:rPr lang="ru-RU" sz="4000" b="1" dirty="0" err="1" smtClean="0"/>
              <a:t>испр</a:t>
            </a:r>
            <a:r>
              <a:rPr lang="ru-RU" sz="4000" b="1" dirty="0" smtClean="0"/>
              <a:t>. и доп. — Санкт-Петербург : ГИОРД, 2012. — 256 с. — ISBN 978-5-98879-147-8. — Текст : электронный // Лань : электронно-библиотечная система. — URL: https://e.lanbook.com/book/4878. — Режим доступа: для авториз. пользователей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4000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000" b="1" dirty="0" smtClean="0"/>
              <a:t>Пищевая химия : учебник / А. П. Нечаев, С. Е. </a:t>
            </a:r>
            <a:r>
              <a:rPr lang="ru-RU" sz="4000" b="1" dirty="0" err="1" smtClean="0"/>
              <a:t>Траубенберг</a:t>
            </a:r>
            <a:r>
              <a:rPr lang="ru-RU" sz="4000" b="1" dirty="0" smtClean="0"/>
              <a:t>, А. А. Кочеткова, В. В. </a:t>
            </a:r>
            <a:r>
              <a:rPr lang="ru-RU" sz="4000" b="1" dirty="0" err="1" smtClean="0"/>
              <a:t>Колпакова</a:t>
            </a:r>
            <a:r>
              <a:rPr lang="ru-RU" sz="4000" b="1" dirty="0" smtClean="0"/>
              <a:t>. — 6-е изд. — Санкт-Петербург : ГИОРД, 2015. — 672 с. — ISBN 978-5-98879-196-6. — Текст : электронный // Лань : электронно-библиотечная система. — URL: https://e.lanbook.com/book/69876. — Режим доступа: для авториз. Пользователей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4000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000" b="1" dirty="0" smtClean="0"/>
              <a:t>Примеры и задачи по холодильной технологии пищевых продуктов. Теплофизические основы : учебное пособие / А. В. </a:t>
            </a:r>
            <a:r>
              <a:rPr lang="ru-RU" sz="4000" b="1" dirty="0" err="1" smtClean="0"/>
              <a:t>Бараненко</a:t>
            </a:r>
            <a:r>
              <a:rPr lang="ru-RU" sz="4000" b="1" dirty="0" smtClean="0"/>
              <a:t>, В. Е. </a:t>
            </a:r>
            <a:r>
              <a:rPr lang="ru-RU" sz="4000" b="1" dirty="0" err="1" smtClean="0"/>
              <a:t>Куцакова</a:t>
            </a:r>
            <a:r>
              <a:rPr lang="ru-RU" sz="4000" b="1" dirty="0" smtClean="0"/>
              <a:t>, Е. И. Борзенко, С. В. Фролов. — 2-e изд., </a:t>
            </a:r>
            <a:r>
              <a:rPr lang="ru-RU" sz="4000" b="1" dirty="0" err="1" smtClean="0"/>
              <a:t>испр</a:t>
            </a:r>
            <a:r>
              <a:rPr lang="ru-RU" sz="4000" b="1" dirty="0" smtClean="0"/>
              <a:t>. и доп. — Санкт-Петербург : ГИОРД, 2012. — 272 с. — ISBN 978-5-98879-142-3. — Текст : электронный // Лань : электронно-библиотечная система. — URL: https://e.lanbook.com/book/4877. — Режим доступа: для авториз. Пользователей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4000" b="1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000" b="1" dirty="0" smtClean="0"/>
              <a:t>Рогожин, В. В. Биохимия растений : учебник / В. В. Рогожин. — Санкт-Петербург : ГИОРД, 2012. — 432 с. — ISBN 978-5-98879-118-8. — Текст : электронный // Лань : электронно-библиотечная система. — URL: https://e.lanbook.com/book/58741. — Режим доступа: для авториз. пользователей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40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000" b="1" dirty="0" smtClean="0"/>
              <a:t>Доступ до 31.12.2023 г.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4000" b="1" dirty="0" smtClean="0"/>
          </a:p>
          <a:p>
            <a:endParaRPr lang="ru-RU" dirty="0"/>
          </a:p>
        </p:txBody>
      </p:sp>
      <p:pic>
        <p:nvPicPr>
          <p:cNvPr id="8" name="Содержимое 7" descr="487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358082" y="1643050"/>
            <a:ext cx="1631483" cy="2428893"/>
          </a:xfrm>
        </p:spPr>
      </p:pic>
      <p:pic>
        <p:nvPicPr>
          <p:cNvPr id="9" name="Рисунок 8" descr="48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928934"/>
            <a:ext cx="1478601" cy="2143140"/>
          </a:xfrm>
          <a:prstGeom prst="rect">
            <a:avLst/>
          </a:prstGeom>
        </p:spPr>
      </p:pic>
      <p:pic>
        <p:nvPicPr>
          <p:cNvPr id="10" name="Рисунок 9" descr="587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571612"/>
            <a:ext cx="1458462" cy="2286016"/>
          </a:xfrm>
          <a:prstGeom prst="rect">
            <a:avLst/>
          </a:prstGeom>
        </p:spPr>
      </p:pic>
      <p:pic>
        <p:nvPicPr>
          <p:cNvPr id="11" name="Рисунок 10" descr="698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4429132"/>
            <a:ext cx="1428760" cy="2054846"/>
          </a:xfrm>
          <a:prstGeom prst="rect">
            <a:avLst/>
          </a:prstGeom>
        </p:spPr>
      </p:pic>
      <p:pic>
        <p:nvPicPr>
          <p:cNvPr id="12" name="Рисунок 11" descr="717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4143380"/>
            <a:ext cx="1504039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28600"/>
            <a:ext cx="9001156" cy="990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Электронно-библиотечная система «Лань» </a:t>
            </a:r>
            <a:br>
              <a:rPr lang="ru-RU" sz="3600" b="1" dirty="0" smtClean="0"/>
            </a:br>
            <a:r>
              <a:rPr lang="ru-RU" sz="3600" b="1" dirty="0" smtClean="0"/>
              <a:t>Издательство «Новое знание»</a:t>
            </a: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589566"/>
            <a:ext cx="5000660" cy="512558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Горохов, В. А. Основы экспериментальных исследований и методика их проведения : учебное пособие / В. А. Горохов. — Минск : Новое знание, 2015. — 655 с. — ISBN 978-985-475-755-1. — Текст : электронный // Лань : электронно-библиотечная система. — URL: https://e.lanbook.com/book/64769.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Кукуй, Д. М. Автоматизация литейного производства : учебное пособие / Д. М. Кукуй, В. Ф. </a:t>
            </a:r>
            <a:r>
              <a:rPr lang="ru-RU" sz="1200" b="1" dirty="0" err="1" smtClean="0"/>
              <a:t>Одиночко</a:t>
            </a:r>
            <a:r>
              <a:rPr lang="ru-RU" sz="1200" b="1" dirty="0" smtClean="0"/>
              <a:t>. — Минск : Новое знание, 2008. — 240 с. — ISBN 978-985-475-302-7. — Текст : электронный // Лань : электронно-библиотечная система. — URL: https://e.lanbook.com/book/2923.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Куликов, В. П. Технология сварки плавлением и термической резки : учебник / В. П. Куликов. — Минск : Новое знание, 2016. — 463 с. — ISBN 978-985-475-821-3. — Текст : электронный // Лань : электронно-библиотечная система. — URL: https://e.lanbook.com/book/74037. — Режим доступа: для авториз. пользователей </a:t>
            </a:r>
          </a:p>
          <a:p>
            <a:pPr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Нестеров, М. В. Гидротехнические сооружения : учебное пособие / М. В. Нестеров. — 2-е изд. — Минск : Новое знание, 2014. — 600 с. — ISBN 978-985-475-657-8. — Текст : электронный // Лань : электронно-библиотечная система. — URL: https://e.lanbook.com/book/64754.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Доступ до 31.12.2023 г.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100" b="1" dirty="0"/>
          </a:p>
        </p:txBody>
      </p:sp>
      <p:pic>
        <p:nvPicPr>
          <p:cNvPr id="5" name="Содержимое 4" descr="292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215206" y="1643050"/>
            <a:ext cx="1699368" cy="243448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647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286256"/>
            <a:ext cx="1643074" cy="2326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647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71612"/>
            <a:ext cx="1643074" cy="2326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740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4214818"/>
            <a:ext cx="1480103" cy="2394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28600"/>
            <a:ext cx="9001156" cy="990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Электронно-библиотечная система «Лань» </a:t>
            </a:r>
            <a:br>
              <a:rPr lang="ru-RU" sz="3600" b="1" dirty="0" smtClean="0"/>
            </a:br>
            <a:r>
              <a:rPr lang="ru-RU" sz="3600" b="1" dirty="0" smtClean="0"/>
              <a:t>Издательство «Новое знание»</a:t>
            </a: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928802"/>
            <a:ext cx="4572032" cy="4786346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Серенков, П. С. Методы менеджмента качества. Контроль и испытания продукции : учебное пособие / П. С. Серенков, Е. Н. Савкова, Н. А. Жагора. — Минск : Новое знание, 2015. — 480 с. — ISBN 978-985-475-754-4. — Текст : электронный // Лань : электронно-библиотечная система. — URL: https://e.lanbook.com/book/64771.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Фельдштейн, Е. Э. Обработка деталей на станках с ЧПУ : учебное пособие / Е. Э. Фельдштейн, М. А. Корниевич. — 3-е изд, доп. — Минск : Новое знание, 2007. — 299 с. — ISBN 978-985-475-280-8. — Текст : электронный // Лань : электронно-библиотечная система. — URL: https://e.lanbook.com/book/2927. — Режим доступа: для авториз. пользователей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Черноиван, В. Н. Монтаж строительных конструкций : учебно-методическое пособие / В. Н. Черноиван, С. Н. Леонович. — Минск : Новое знание, 2014. — 200 с. — Текст : электронный // Лань : электронно-библиотечная система. — URL: https://e.lanbook.com/book/49452. — Режим доступа: для авториз. Пользователей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/>
              <a:t>Доступ до 31.12.2023 г.</a:t>
            </a:r>
          </a:p>
          <a:p>
            <a:pPr marL="0" lv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12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100" dirty="0" smtClean="0"/>
          </a:p>
        </p:txBody>
      </p:sp>
      <p:pic>
        <p:nvPicPr>
          <p:cNvPr id="5" name="Содержимое 4" descr="292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143636" y="1571612"/>
            <a:ext cx="1913682" cy="2752261"/>
          </a:xfrm>
        </p:spPr>
      </p:pic>
      <p:pic>
        <p:nvPicPr>
          <p:cNvPr id="8" name="Рисунок 7" descr="494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357562"/>
            <a:ext cx="1907301" cy="2946673"/>
          </a:xfrm>
          <a:prstGeom prst="rect">
            <a:avLst/>
          </a:prstGeom>
        </p:spPr>
      </p:pic>
      <p:pic>
        <p:nvPicPr>
          <p:cNvPr id="9" name="Рисунок 8" descr="647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3857628"/>
            <a:ext cx="1907301" cy="27002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672</TotalTime>
  <Words>962</Words>
  <Application>Microsoft Office PowerPoint</Application>
  <PresentationFormat>Экран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Новые электронные ресурсы</vt:lpstr>
      <vt:lpstr>Цифровой образовательный ресурс «IPR SMART»</vt:lpstr>
      <vt:lpstr>Цифровой образовательный ресурс «IPR SMART»</vt:lpstr>
      <vt:lpstr>Цифровой образовательный ресурс «IPR SMART»</vt:lpstr>
      <vt:lpstr>Цифровой образовательный ресурс «IPR SMART»</vt:lpstr>
      <vt:lpstr>Электронно-библиотечная система «Лань»</vt:lpstr>
      <vt:lpstr>Электронно-библиотечная система «Лань»  Издательство «ГИОРД»</vt:lpstr>
      <vt:lpstr>Электронно-библиотечная система «Лань»  Издательство «Новое знание»</vt:lpstr>
      <vt:lpstr>Электронно-библиотечная система «Лань»  Издательство «Новое знание»</vt:lpstr>
      <vt:lpstr>Электронно-библиотечная система «Лань» Ветеринария и сельское хозяйство</vt:lpstr>
      <vt:lpstr>Электронно-библиотечная система «Лань» Ветеринария и сельское хозяйство</vt:lpstr>
      <vt:lpstr>Электронно-библиотечная система «Лань» Ветеринария и сельское хозяйство</vt:lpstr>
      <vt:lpstr>Электронно-библиотечная система «Лань» Ветеринария и сельское хозяйство</vt:lpstr>
      <vt:lpstr>Электронно-библиотечная система «Лань» Ветеринария и сельское хозяйство</vt:lpstr>
      <vt:lpstr>Электронно-библиотечная система «Лань» Ветеринария и сельское хозяйство</vt:lpstr>
      <vt:lpstr>Электронно-библиотечная система «Лань» Ветеринария и сельское хозяйство</vt:lpstr>
      <vt:lpstr>Электронно-библиотечная система «Лань» Ветеринария и сельское хозяйство</vt:lpstr>
      <vt:lpstr>Электронно-библиотечная система «Лань» Ветеринария и сельское хозяйство</vt:lpstr>
      <vt:lpstr>Гарант — справочно-правовая система по законодательству Российской Федерации.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2023-03-01T11:46:25Z</dcterms:created>
  <dcterms:modified xsi:type="dcterms:W3CDTF">2023-03-07T05:53:10Z</dcterms:modified>
</cp:coreProperties>
</file>