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5.xml" ContentType="application/vnd.openxmlformats-officedocument.them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Layouts/slideLayout28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3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Masters/slideMaster6.xml" ContentType="application/vnd.openxmlformats-officedocument.presentationml.slideMaster+xml"/>
  <Override PartName="/ppt/theme/theme8.xml" ContentType="application/vnd.openxmlformats-officedocument.theme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theme/theme4.xml" ContentType="application/vnd.openxmlformats-officedocument.theme+xml"/>
  <Override PartName="/ppt/slideLayouts/slideLayout29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Layouts/slideLayout18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Override PartName="/ppt/slideMasters/slideMaster7.xml" ContentType="application/vnd.openxmlformats-officedocument.presentationml.slideMaster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66" r:id="rId3"/>
    <p:sldMasterId id="2147483672" r:id="rId4"/>
    <p:sldMasterId id="2147483678" r:id="rId5"/>
    <p:sldMasterId id="2147483684" r:id="rId6"/>
    <p:sldMasterId id="2147483690" r:id="rId7"/>
  </p:sldMasterIdLst>
  <p:notesMasterIdLst>
    <p:notesMasterId r:id="rId26"/>
  </p:notesMasterIdLst>
  <p:sldIdLst>
    <p:sldId id="304" r:id="rId8"/>
    <p:sldId id="309" r:id="rId9"/>
    <p:sldId id="311" r:id="rId10"/>
    <p:sldId id="312" r:id="rId11"/>
    <p:sldId id="314" r:id="rId12"/>
    <p:sldId id="313" r:id="rId13"/>
    <p:sldId id="315" r:id="rId14"/>
    <p:sldId id="317" r:id="rId15"/>
    <p:sldId id="318" r:id="rId16"/>
    <p:sldId id="319" r:id="rId17"/>
    <p:sldId id="320" r:id="rId18"/>
    <p:sldId id="321" r:id="rId19"/>
    <p:sldId id="325" r:id="rId20"/>
    <p:sldId id="322" r:id="rId21"/>
    <p:sldId id="323" r:id="rId22"/>
    <p:sldId id="324" r:id="rId23"/>
    <p:sldId id="284" r:id="rId24"/>
    <p:sldId id="296" r:id="rId2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 xmlns="">
        <p14:section name="Раздел по умолчанию" id="{1DE16587-8082-48A5-BC9C-FEAA7D38DB22}">
          <p14:sldIdLst>
            <p14:sldId id="304"/>
            <p14:sldId id="309"/>
            <p14:sldId id="310"/>
            <p14:sldId id="311"/>
            <p14:sldId id="312"/>
            <p14:sldId id="314"/>
            <p14:sldId id="313"/>
            <p14:sldId id="315"/>
            <p14:sldId id="317"/>
            <p14:sldId id="318"/>
            <p14:sldId id="319"/>
            <p14:sldId id="320"/>
          </p14:sldIdLst>
        </p14:section>
        <p14:section name="Раздел без заголовка" id="{75470AC2-7B76-45DA-B7A1-44A00EF320B3}">
          <p14:sldIdLst>
            <p14:sldId id="321"/>
            <p14:sldId id="325"/>
            <p14:sldId id="322"/>
            <p14:sldId id="323"/>
            <p14:sldId id="324"/>
            <p14:sldId id="284"/>
            <p14:sldId id="288"/>
            <p14:sldId id="290"/>
            <p14:sldId id="291"/>
            <p14:sldId id="273"/>
            <p14:sldId id="293"/>
            <p14:sldId id="296"/>
          </p14:sldIdLst>
        </p14:section>
      </p14:sectionLst>
    </p:ex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385E9D"/>
    <a:srgbClr val="515A5F"/>
    <a:srgbClr val="00446A"/>
    <a:srgbClr val="F47B20"/>
    <a:srgbClr val="6A757C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7628" autoAdjust="0"/>
    <p:restoredTop sz="94519" autoAdjust="0"/>
  </p:normalViewPr>
  <p:slideViewPr>
    <p:cSldViewPr showGuides="1">
      <p:cViewPr varScale="1">
        <p:scale>
          <a:sx n="102" d="100"/>
          <a:sy n="102" d="100"/>
        </p:scale>
        <p:origin x="-540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4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slide" Target="slides/slide18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9.xml"/><Relationship Id="rId20" Type="http://schemas.openxmlformats.org/officeDocument/2006/relationships/slide" Target="slides/slide13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4.xml"/><Relationship Id="rId24" Type="http://schemas.openxmlformats.org/officeDocument/2006/relationships/slide" Target="slides/slide17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8.xml"/><Relationship Id="rId23" Type="http://schemas.openxmlformats.org/officeDocument/2006/relationships/slide" Target="slides/slide16.xml"/><Relationship Id="rId28" Type="http://schemas.openxmlformats.org/officeDocument/2006/relationships/viewProps" Target="viewProps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slide" Target="slides/slide15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86A744C-EF21-43CA-A1B8-0440AC5219D3}" type="datetimeFigureOut">
              <a:rPr lang="ru-RU" smtClean="0"/>
              <a:pPr/>
              <a:t>11.10.2021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FC51F27-F45F-4E78-8BEB-567F8734D0C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7795254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C51F27-F45F-4E78-8BEB-567F8734D0C6}" type="slidenum">
              <a:rPr lang="ru-RU" smtClean="0"/>
              <a:pPr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39462422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C51F27-F45F-4E78-8BEB-567F8734D0C6}" type="slidenum">
              <a:rPr lang="ru-RU" smtClean="0"/>
              <a:pPr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85564376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C51F27-F45F-4E78-8BEB-567F8734D0C6}" type="slidenum">
              <a:rPr lang="ru-RU" smtClean="0"/>
              <a:pPr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26899193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3188" y="1143000"/>
            <a:ext cx="4111625" cy="308451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FA003C-ACE2-4EF7-AF62-71758D32E637}" type="slidenum">
              <a:rPr lang="bg-BG" smtClean="0">
                <a:solidFill>
                  <a:prstClr val="black"/>
                </a:solidFill>
              </a:rPr>
              <a:pPr/>
              <a:t>17</a:t>
            </a:fld>
            <a:endParaRPr lang="bg-BG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1443581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3188" y="1143000"/>
            <a:ext cx="4111625" cy="308451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In</a:t>
            </a:r>
            <a:r>
              <a:rPr lang="en-US" baseline="0" dirty="0"/>
              <a:t> this slide there is a background placeholder. Click to the small icon on the center of the slide and choose an image from computer. </a:t>
            </a:r>
            <a:r>
              <a:rPr lang="en-US" dirty="0"/>
              <a:t>When </a:t>
            </a:r>
            <a:r>
              <a:rPr lang="en-US" baseline="0" dirty="0"/>
              <a:t>add an image, you must sent it to back with </a:t>
            </a:r>
            <a:r>
              <a:rPr lang="en-US" b="1" baseline="0" dirty="0"/>
              <a:t>Right Click on Image </a:t>
            </a:r>
            <a:r>
              <a:rPr lang="en-US" b="0" baseline="0" dirty="0"/>
              <a:t>-&gt; </a:t>
            </a:r>
            <a:r>
              <a:rPr lang="en-US" b="1" baseline="0" dirty="0"/>
              <a:t>Send to Back</a:t>
            </a:r>
            <a:r>
              <a:rPr lang="en-US" b="0" baseline="0" dirty="0"/>
              <a:t> -&gt; </a:t>
            </a:r>
            <a:r>
              <a:rPr lang="en-US" b="1" baseline="0" dirty="0"/>
              <a:t>Send to Back.</a:t>
            </a:r>
            <a:endParaRPr lang="bg-BG" b="0" dirty="0"/>
          </a:p>
          <a:p>
            <a:endParaRPr lang="bg-B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FA003C-ACE2-4EF7-AF62-71758D32E637}" type="slidenum">
              <a:rPr lang="bg-BG" smtClean="0">
                <a:solidFill>
                  <a:prstClr val="black"/>
                </a:solidFill>
              </a:rPr>
              <a:pPr/>
              <a:t>18</a:t>
            </a:fld>
            <a:endParaRPr lang="bg-BG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84612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F8985-7E17-4B17-A2F7-759DAA87DEFD}" type="datetimeFigureOut">
              <a:rPr lang="ru-RU" smtClean="0"/>
              <a:pPr/>
              <a:t>11.10.2021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557B2A-A172-421F-95B4-5013BA8654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5310090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F8985-7E17-4B17-A2F7-759DAA87DEFD}" type="datetimeFigureOut">
              <a:rPr lang="ru-RU" smtClean="0"/>
              <a:pPr/>
              <a:t>11.10.2021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557B2A-A172-421F-95B4-5013BA8654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1830052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F8985-7E17-4B17-A2F7-759DAA87DEFD}" type="datetimeFigureOut">
              <a:rPr lang="ru-RU" smtClean="0"/>
              <a:pPr/>
              <a:t>11.10.2021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557B2A-A172-421F-95B4-5013BA8654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8917014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874" y="346821"/>
            <a:ext cx="8111680" cy="647749"/>
          </a:xfrm>
          <a:prstGeom prst="rect">
            <a:avLst/>
          </a:prstGeom>
        </p:spPr>
        <p:txBody>
          <a:bodyPr lIns="91433" tIns="45717" rIns="91433" bIns="45717" anchor="b"/>
          <a:lstStyle>
            <a:lvl1pPr>
              <a:defRPr sz="3000">
                <a:solidFill>
                  <a:schemeClr val="tx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bg-BG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20258" y="1107995"/>
            <a:ext cx="8087296" cy="327760"/>
          </a:xfrm>
          <a:prstGeom prst="rect">
            <a:avLst/>
          </a:prstGeom>
        </p:spPr>
        <p:txBody>
          <a:bodyPr lIns="91433" tIns="45717" rIns="91433" bIns="45717"/>
          <a:lstStyle>
            <a:lvl1pPr marL="0" indent="0">
              <a:buNone/>
              <a:defRPr sz="1500">
                <a:solidFill>
                  <a:schemeClr val="tx1">
                    <a:tint val="7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  <a:lvl2pPr marL="495247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2pPr>
            <a:lvl3pPr marL="990494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3pPr>
            <a:lvl4pPr marL="1485740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4pPr>
            <a:lvl5pPr marL="1980987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5pPr>
            <a:lvl6pPr marL="2476235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6pPr>
            <a:lvl7pPr marL="2971482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7pPr>
            <a:lvl8pPr marL="3466728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8pPr>
            <a:lvl9pPr marL="3961976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6" y="6342355"/>
            <a:ext cx="3086100" cy="363854"/>
          </a:xfrm>
          <a:prstGeom prst="rect">
            <a:avLst/>
          </a:prstGeom>
        </p:spPr>
        <p:txBody>
          <a:bodyPr lIns="91433" tIns="45717" rIns="91433" bIns="45717"/>
          <a:lstStyle>
            <a:lvl1pPr algn="ctr">
              <a:defRPr sz="900">
                <a:solidFill>
                  <a:schemeClr val="bg1">
                    <a:lumMod val="6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pPr defTabSz="804606"/>
            <a:r>
              <a:rPr lang="en-US" dirty="0">
                <a:solidFill>
                  <a:srgbClr val="FFFFFF">
                    <a:lumMod val="65000"/>
                  </a:srgbClr>
                </a:solidFill>
              </a:rPr>
              <a:t>www.yourwebsitename.co</a:t>
            </a:r>
            <a:endParaRPr lang="bg-BG" dirty="0">
              <a:solidFill>
                <a:srgbClr val="FFFFFF">
                  <a:lumMod val="65000"/>
                </a:srgbClr>
              </a:solidFill>
            </a:endParaRP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620605" y="1013625"/>
            <a:ext cx="7887627" cy="7124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 userDrawn="1"/>
        </p:nvCxnSpPr>
        <p:spPr>
          <a:xfrm>
            <a:off x="620605" y="6346407"/>
            <a:ext cx="7887627" cy="7124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ctangle 14"/>
          <p:cNvSpPr/>
          <p:nvPr userDrawn="1"/>
        </p:nvSpPr>
        <p:spPr>
          <a:xfrm>
            <a:off x="620506" y="6346946"/>
            <a:ext cx="389368" cy="22651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3" tIns="45717" rIns="91433" bIns="45717" rtlCol="0" anchor="ctr"/>
          <a:lstStyle/>
          <a:p>
            <a:pPr algn="ctr" defTabSz="804606"/>
            <a:endParaRPr lang="bg-BG" sz="1700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15038" y="6345952"/>
            <a:ext cx="395904" cy="233636"/>
          </a:xfrm>
          <a:prstGeom prst="rect">
            <a:avLst/>
          </a:prstGeom>
        </p:spPr>
        <p:txBody>
          <a:bodyPr lIns="91433" tIns="45717" rIns="91433" bIns="45717"/>
          <a:lstStyle>
            <a:lvl1pPr algn="ctr">
              <a:defRPr sz="900">
                <a:solidFill>
                  <a:schemeClr val="bg1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defRPr>
            </a:lvl1pPr>
          </a:lstStyle>
          <a:p>
            <a:pPr defTabSz="804606"/>
            <a:fld id="{C6D8CC86-F41E-4D8C-A336-0F3AA98DA01D}" type="slidenum">
              <a:rPr lang="bg-BG" smtClean="0">
                <a:solidFill>
                  <a:srgbClr val="FFFFFF"/>
                </a:solidFill>
              </a:rPr>
              <a:pPr defTabSz="804606"/>
              <a:t>‹#›</a:t>
            </a:fld>
            <a:endParaRPr lang="bg-BG" dirty="0">
              <a:solidFill>
                <a:srgbClr val="FFFFFF"/>
              </a:solidFill>
            </a:endParaRPr>
          </a:p>
        </p:txBody>
      </p:sp>
      <p:sp>
        <p:nvSpPr>
          <p:cNvPr id="4" name="Rectangle 3"/>
          <p:cNvSpPr/>
          <p:nvPr userDrawn="1"/>
        </p:nvSpPr>
        <p:spPr>
          <a:xfrm>
            <a:off x="8117070" y="6353530"/>
            <a:ext cx="183274" cy="225534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3" tIns="45717" rIns="91433" bIns="45717" rtlCol="0" anchor="ctr"/>
          <a:lstStyle/>
          <a:p>
            <a:pPr algn="ctr" defTabSz="804606"/>
            <a:endParaRPr lang="bg-BG" sz="1700">
              <a:solidFill>
                <a:srgbClr val="FFFFFF"/>
              </a:solidFill>
            </a:endParaRPr>
          </a:p>
        </p:txBody>
      </p:sp>
      <p:sp>
        <p:nvSpPr>
          <p:cNvPr id="16" name="Rectangle 15"/>
          <p:cNvSpPr/>
          <p:nvPr userDrawn="1"/>
        </p:nvSpPr>
        <p:spPr>
          <a:xfrm>
            <a:off x="8325169" y="6354250"/>
            <a:ext cx="183274" cy="224094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3" tIns="45717" rIns="91433" bIns="45717" rtlCol="0" anchor="ctr"/>
          <a:lstStyle/>
          <a:p>
            <a:pPr algn="ctr" defTabSz="804606"/>
            <a:endParaRPr lang="bg-BG" sz="1700">
              <a:solidFill>
                <a:srgbClr val="FFFFFF"/>
              </a:solidFill>
            </a:endParaRPr>
          </a:p>
        </p:txBody>
      </p:sp>
      <p:sp>
        <p:nvSpPr>
          <p:cNvPr id="11" name="Freeform 1987"/>
          <p:cNvSpPr>
            <a:spLocks/>
          </p:cNvSpPr>
          <p:nvPr userDrawn="1"/>
        </p:nvSpPr>
        <p:spPr bwMode="auto">
          <a:xfrm>
            <a:off x="8397806" y="6402211"/>
            <a:ext cx="53576" cy="128581"/>
          </a:xfrm>
          <a:custGeom>
            <a:avLst/>
            <a:gdLst>
              <a:gd name="T0" fmla="*/ 0 w 17"/>
              <a:gd name="T1" fmla="*/ 0 h 34"/>
              <a:gd name="T2" fmla="*/ 0 w 17"/>
              <a:gd name="T3" fmla="*/ 9 h 34"/>
              <a:gd name="T4" fmla="*/ 8 w 17"/>
              <a:gd name="T5" fmla="*/ 17 h 34"/>
              <a:gd name="T6" fmla="*/ 0 w 17"/>
              <a:gd name="T7" fmla="*/ 25 h 34"/>
              <a:gd name="T8" fmla="*/ 0 w 17"/>
              <a:gd name="T9" fmla="*/ 34 h 34"/>
              <a:gd name="T10" fmla="*/ 17 w 17"/>
              <a:gd name="T11" fmla="*/ 17 h 34"/>
              <a:gd name="T12" fmla="*/ 0 w 17"/>
              <a:gd name="T13" fmla="*/ 0 h 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7" h="34">
                <a:moveTo>
                  <a:pt x="0" y="0"/>
                </a:moveTo>
                <a:lnTo>
                  <a:pt x="0" y="9"/>
                </a:lnTo>
                <a:lnTo>
                  <a:pt x="8" y="17"/>
                </a:lnTo>
                <a:lnTo>
                  <a:pt x="0" y="25"/>
                </a:lnTo>
                <a:lnTo>
                  <a:pt x="0" y="34"/>
                </a:lnTo>
                <a:lnTo>
                  <a:pt x="17" y="17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9053" tIns="49526" rIns="99053" bIns="49526" numCol="1" anchor="t" anchorCtr="0" compatLnSpc="1">
            <a:prstTxWarp prst="textNoShape">
              <a:avLst/>
            </a:prstTxWarp>
          </a:bodyPr>
          <a:lstStyle/>
          <a:p>
            <a:pPr defTabSz="804606"/>
            <a:endParaRPr lang="bg-BG" sz="1700">
              <a:solidFill>
                <a:srgbClr val="44546A"/>
              </a:solidFill>
            </a:endParaRPr>
          </a:p>
        </p:txBody>
      </p:sp>
      <p:sp>
        <p:nvSpPr>
          <p:cNvPr id="17" name="Freeform 1987"/>
          <p:cNvSpPr>
            <a:spLocks/>
          </p:cNvSpPr>
          <p:nvPr userDrawn="1"/>
        </p:nvSpPr>
        <p:spPr bwMode="auto">
          <a:xfrm flipH="1">
            <a:off x="8178507" y="6402211"/>
            <a:ext cx="53576" cy="128581"/>
          </a:xfrm>
          <a:custGeom>
            <a:avLst/>
            <a:gdLst>
              <a:gd name="T0" fmla="*/ 0 w 17"/>
              <a:gd name="T1" fmla="*/ 0 h 34"/>
              <a:gd name="T2" fmla="*/ 0 w 17"/>
              <a:gd name="T3" fmla="*/ 9 h 34"/>
              <a:gd name="T4" fmla="*/ 8 w 17"/>
              <a:gd name="T5" fmla="*/ 17 h 34"/>
              <a:gd name="T6" fmla="*/ 0 w 17"/>
              <a:gd name="T7" fmla="*/ 25 h 34"/>
              <a:gd name="T8" fmla="*/ 0 w 17"/>
              <a:gd name="T9" fmla="*/ 34 h 34"/>
              <a:gd name="T10" fmla="*/ 17 w 17"/>
              <a:gd name="T11" fmla="*/ 17 h 34"/>
              <a:gd name="T12" fmla="*/ 0 w 17"/>
              <a:gd name="T13" fmla="*/ 0 h 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7" h="34">
                <a:moveTo>
                  <a:pt x="0" y="0"/>
                </a:moveTo>
                <a:lnTo>
                  <a:pt x="0" y="9"/>
                </a:lnTo>
                <a:lnTo>
                  <a:pt x="8" y="17"/>
                </a:lnTo>
                <a:lnTo>
                  <a:pt x="0" y="25"/>
                </a:lnTo>
                <a:lnTo>
                  <a:pt x="0" y="34"/>
                </a:lnTo>
                <a:lnTo>
                  <a:pt x="17" y="17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9053" tIns="49526" rIns="99053" bIns="49526" numCol="1" anchor="t" anchorCtr="0" compatLnSpc="1">
            <a:prstTxWarp prst="textNoShape">
              <a:avLst/>
            </a:prstTxWarp>
          </a:bodyPr>
          <a:lstStyle/>
          <a:p>
            <a:pPr defTabSz="804606"/>
            <a:endParaRPr lang="bg-BG" sz="1700">
              <a:solidFill>
                <a:srgbClr val="44546A"/>
              </a:solidFill>
            </a:endParaRPr>
          </a:p>
        </p:txBody>
      </p:sp>
      <p:sp>
        <p:nvSpPr>
          <p:cNvPr id="13" name="Rectangle 12">
            <a:hlinkClick r:id="" action="ppaction://hlinkshowjump?jump=previousslide"/>
          </p:cNvPr>
          <p:cNvSpPr/>
          <p:nvPr userDrawn="1"/>
        </p:nvSpPr>
        <p:spPr>
          <a:xfrm>
            <a:off x="8094051" y="6350835"/>
            <a:ext cx="205273" cy="253792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9053" tIns="49526" rIns="99053" bIns="49526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bg-BG"/>
            </a:defPPr>
            <a:lvl1pPr marL="0" algn="l" defTabSz="713232" rtl="0" eaLnBrk="1" latinLnBrk="0" hangingPunct="1">
              <a:defRPr sz="1404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356616" algn="l" defTabSz="713232" rtl="0" eaLnBrk="1" latinLnBrk="0" hangingPunct="1">
              <a:defRPr sz="1404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713232" algn="l" defTabSz="713232" rtl="0" eaLnBrk="1" latinLnBrk="0" hangingPunct="1">
              <a:defRPr sz="1404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069848" algn="l" defTabSz="713232" rtl="0" eaLnBrk="1" latinLnBrk="0" hangingPunct="1">
              <a:defRPr sz="1404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426464" algn="l" defTabSz="713232" rtl="0" eaLnBrk="1" latinLnBrk="0" hangingPunct="1">
              <a:defRPr sz="1404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783080" algn="l" defTabSz="713232" rtl="0" eaLnBrk="1" latinLnBrk="0" hangingPunct="1">
              <a:defRPr sz="1404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139696" algn="l" defTabSz="713232" rtl="0" eaLnBrk="1" latinLnBrk="0" hangingPunct="1">
              <a:defRPr sz="1404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496312" algn="l" defTabSz="713232" rtl="0" eaLnBrk="1" latinLnBrk="0" hangingPunct="1">
              <a:defRPr sz="1404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2852928" algn="l" defTabSz="713232" rtl="0" eaLnBrk="1" latinLnBrk="0" hangingPunct="1">
              <a:defRPr sz="1404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bg-BG" sz="1500">
              <a:solidFill>
                <a:srgbClr val="FFFFFF"/>
              </a:solidFill>
            </a:endParaRPr>
          </a:p>
        </p:txBody>
      </p:sp>
      <p:sp>
        <p:nvSpPr>
          <p:cNvPr id="14" name="Rectangle 13">
            <a:hlinkClick r:id="" action="ppaction://hlinkshowjump?jump=nextslide"/>
          </p:cNvPr>
          <p:cNvSpPr/>
          <p:nvPr userDrawn="1"/>
        </p:nvSpPr>
        <p:spPr>
          <a:xfrm>
            <a:off x="8325271" y="6339659"/>
            <a:ext cx="205273" cy="253792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9053" tIns="49526" rIns="99053" bIns="49526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bg-BG"/>
            </a:defPPr>
            <a:lvl1pPr marL="0" algn="l" defTabSz="713232" rtl="0" eaLnBrk="1" latinLnBrk="0" hangingPunct="1">
              <a:defRPr sz="1404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356616" algn="l" defTabSz="713232" rtl="0" eaLnBrk="1" latinLnBrk="0" hangingPunct="1">
              <a:defRPr sz="1404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713232" algn="l" defTabSz="713232" rtl="0" eaLnBrk="1" latinLnBrk="0" hangingPunct="1">
              <a:defRPr sz="1404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069848" algn="l" defTabSz="713232" rtl="0" eaLnBrk="1" latinLnBrk="0" hangingPunct="1">
              <a:defRPr sz="1404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426464" algn="l" defTabSz="713232" rtl="0" eaLnBrk="1" latinLnBrk="0" hangingPunct="1">
              <a:defRPr sz="1404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783080" algn="l" defTabSz="713232" rtl="0" eaLnBrk="1" latinLnBrk="0" hangingPunct="1">
              <a:defRPr sz="1404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139696" algn="l" defTabSz="713232" rtl="0" eaLnBrk="1" latinLnBrk="0" hangingPunct="1">
              <a:defRPr sz="1404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496312" algn="l" defTabSz="713232" rtl="0" eaLnBrk="1" latinLnBrk="0" hangingPunct="1">
              <a:defRPr sz="1404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2852928" algn="l" defTabSz="713232" rtl="0" eaLnBrk="1" latinLnBrk="0" hangingPunct="1">
              <a:defRPr sz="1404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bg-BG" sz="15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4138704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27604225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144000" cy="6858000"/>
          </a:xfrm>
          <a:prstGeom prst="rect">
            <a:avLst/>
          </a:prstGeom>
        </p:spPr>
        <p:txBody>
          <a:bodyPr lIns="91433" tIns="45717" rIns="91433" bIns="45717"/>
          <a:lstStyle/>
          <a:p>
            <a:endParaRPr lang="bg-BG"/>
          </a:p>
        </p:txBody>
      </p:sp>
    </p:spTree>
    <p:extLst>
      <p:ext uri="{BB962C8B-B14F-4D97-AF65-F5344CB8AC3E}">
        <p14:creationId xmlns:p14="http://schemas.microsoft.com/office/powerpoint/2010/main" xmlns="" val="210010448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185214408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874" y="346804"/>
            <a:ext cx="8111680" cy="647749"/>
          </a:xfrm>
          <a:prstGeom prst="rect">
            <a:avLst/>
          </a:prstGeom>
        </p:spPr>
        <p:txBody>
          <a:bodyPr lIns="91433" tIns="45717" rIns="91433" bIns="45717" anchor="b"/>
          <a:lstStyle>
            <a:lvl1pPr>
              <a:defRPr sz="3000">
                <a:solidFill>
                  <a:schemeClr val="tx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bg-BG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20258" y="1107995"/>
            <a:ext cx="8087296" cy="327760"/>
          </a:xfrm>
          <a:prstGeom prst="rect">
            <a:avLst/>
          </a:prstGeom>
        </p:spPr>
        <p:txBody>
          <a:bodyPr lIns="91433" tIns="45717" rIns="91433" bIns="45717"/>
          <a:lstStyle>
            <a:lvl1pPr marL="0" indent="0">
              <a:buNone/>
              <a:defRPr sz="1500">
                <a:solidFill>
                  <a:schemeClr val="tx1">
                    <a:tint val="7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  <a:lvl2pPr marL="495247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2pPr>
            <a:lvl3pPr marL="990494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3pPr>
            <a:lvl4pPr marL="1485740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4pPr>
            <a:lvl5pPr marL="1980987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5pPr>
            <a:lvl6pPr marL="2476235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6pPr>
            <a:lvl7pPr marL="2971482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7pPr>
            <a:lvl8pPr marL="3466728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8pPr>
            <a:lvl9pPr marL="3961976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6" y="6342355"/>
            <a:ext cx="3086100" cy="363854"/>
          </a:xfrm>
          <a:prstGeom prst="rect">
            <a:avLst/>
          </a:prstGeom>
        </p:spPr>
        <p:txBody>
          <a:bodyPr lIns="91433" tIns="45717" rIns="91433" bIns="45717"/>
          <a:lstStyle>
            <a:lvl1pPr algn="ctr">
              <a:defRPr sz="900">
                <a:solidFill>
                  <a:schemeClr val="bg1">
                    <a:lumMod val="6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pPr defTabSz="804606"/>
            <a:r>
              <a:rPr lang="en-US" dirty="0">
                <a:solidFill>
                  <a:srgbClr val="FFFFFF">
                    <a:lumMod val="65000"/>
                  </a:srgbClr>
                </a:solidFill>
              </a:rPr>
              <a:t>www.yourwebsitename.co</a:t>
            </a:r>
            <a:endParaRPr lang="bg-BG" dirty="0">
              <a:solidFill>
                <a:srgbClr val="FFFFFF">
                  <a:lumMod val="65000"/>
                </a:srgbClr>
              </a:solidFill>
            </a:endParaRP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620596" y="1013625"/>
            <a:ext cx="7887627" cy="7124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 userDrawn="1"/>
        </p:nvCxnSpPr>
        <p:spPr>
          <a:xfrm>
            <a:off x="620596" y="6346407"/>
            <a:ext cx="7887627" cy="7124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ctangle 14"/>
          <p:cNvSpPr/>
          <p:nvPr userDrawn="1"/>
        </p:nvSpPr>
        <p:spPr>
          <a:xfrm>
            <a:off x="620506" y="6346946"/>
            <a:ext cx="389368" cy="22651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3" tIns="45717" rIns="91433" bIns="45717" rtlCol="0" anchor="ctr"/>
          <a:lstStyle/>
          <a:p>
            <a:pPr algn="ctr" defTabSz="804606"/>
            <a:endParaRPr lang="bg-BG" sz="1700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15038" y="6345952"/>
            <a:ext cx="395904" cy="233636"/>
          </a:xfrm>
          <a:prstGeom prst="rect">
            <a:avLst/>
          </a:prstGeom>
        </p:spPr>
        <p:txBody>
          <a:bodyPr lIns="91433" tIns="45717" rIns="91433" bIns="45717"/>
          <a:lstStyle>
            <a:lvl1pPr algn="ctr">
              <a:defRPr sz="900">
                <a:solidFill>
                  <a:schemeClr val="bg1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defRPr>
            </a:lvl1pPr>
          </a:lstStyle>
          <a:p>
            <a:pPr defTabSz="804606"/>
            <a:fld id="{C6D8CC86-F41E-4D8C-A336-0F3AA98DA01D}" type="slidenum">
              <a:rPr lang="bg-BG" smtClean="0">
                <a:solidFill>
                  <a:srgbClr val="FFFFFF"/>
                </a:solidFill>
              </a:rPr>
              <a:pPr defTabSz="804606"/>
              <a:t>‹#›</a:t>
            </a:fld>
            <a:endParaRPr lang="bg-BG" dirty="0">
              <a:solidFill>
                <a:srgbClr val="FFFFFF"/>
              </a:solidFill>
            </a:endParaRPr>
          </a:p>
        </p:txBody>
      </p:sp>
      <p:sp>
        <p:nvSpPr>
          <p:cNvPr id="4" name="Rectangle 3"/>
          <p:cNvSpPr/>
          <p:nvPr userDrawn="1"/>
        </p:nvSpPr>
        <p:spPr>
          <a:xfrm>
            <a:off x="8117070" y="6353530"/>
            <a:ext cx="183274" cy="225534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3" tIns="45717" rIns="91433" bIns="45717" rtlCol="0" anchor="ctr"/>
          <a:lstStyle/>
          <a:p>
            <a:pPr algn="ctr" defTabSz="804606"/>
            <a:endParaRPr lang="bg-BG" sz="1700">
              <a:solidFill>
                <a:srgbClr val="FFFFFF"/>
              </a:solidFill>
            </a:endParaRPr>
          </a:p>
        </p:txBody>
      </p:sp>
      <p:sp>
        <p:nvSpPr>
          <p:cNvPr id="16" name="Rectangle 15"/>
          <p:cNvSpPr/>
          <p:nvPr userDrawn="1"/>
        </p:nvSpPr>
        <p:spPr>
          <a:xfrm>
            <a:off x="8325169" y="6354250"/>
            <a:ext cx="183274" cy="224094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3" tIns="45717" rIns="91433" bIns="45717" rtlCol="0" anchor="ctr"/>
          <a:lstStyle/>
          <a:p>
            <a:pPr algn="ctr" defTabSz="804606"/>
            <a:endParaRPr lang="bg-BG" sz="1700">
              <a:solidFill>
                <a:srgbClr val="FFFFFF"/>
              </a:solidFill>
            </a:endParaRPr>
          </a:p>
        </p:txBody>
      </p:sp>
      <p:sp>
        <p:nvSpPr>
          <p:cNvPr id="11" name="Freeform 1987"/>
          <p:cNvSpPr>
            <a:spLocks/>
          </p:cNvSpPr>
          <p:nvPr userDrawn="1"/>
        </p:nvSpPr>
        <p:spPr bwMode="auto">
          <a:xfrm>
            <a:off x="8397806" y="6402193"/>
            <a:ext cx="53576" cy="128581"/>
          </a:xfrm>
          <a:custGeom>
            <a:avLst/>
            <a:gdLst>
              <a:gd name="T0" fmla="*/ 0 w 17"/>
              <a:gd name="T1" fmla="*/ 0 h 34"/>
              <a:gd name="T2" fmla="*/ 0 w 17"/>
              <a:gd name="T3" fmla="*/ 9 h 34"/>
              <a:gd name="T4" fmla="*/ 8 w 17"/>
              <a:gd name="T5" fmla="*/ 17 h 34"/>
              <a:gd name="T6" fmla="*/ 0 w 17"/>
              <a:gd name="T7" fmla="*/ 25 h 34"/>
              <a:gd name="T8" fmla="*/ 0 w 17"/>
              <a:gd name="T9" fmla="*/ 34 h 34"/>
              <a:gd name="T10" fmla="*/ 17 w 17"/>
              <a:gd name="T11" fmla="*/ 17 h 34"/>
              <a:gd name="T12" fmla="*/ 0 w 17"/>
              <a:gd name="T13" fmla="*/ 0 h 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7" h="34">
                <a:moveTo>
                  <a:pt x="0" y="0"/>
                </a:moveTo>
                <a:lnTo>
                  <a:pt x="0" y="9"/>
                </a:lnTo>
                <a:lnTo>
                  <a:pt x="8" y="17"/>
                </a:lnTo>
                <a:lnTo>
                  <a:pt x="0" y="25"/>
                </a:lnTo>
                <a:lnTo>
                  <a:pt x="0" y="34"/>
                </a:lnTo>
                <a:lnTo>
                  <a:pt x="17" y="17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9053" tIns="49526" rIns="99053" bIns="49526" numCol="1" anchor="t" anchorCtr="0" compatLnSpc="1">
            <a:prstTxWarp prst="textNoShape">
              <a:avLst/>
            </a:prstTxWarp>
          </a:bodyPr>
          <a:lstStyle/>
          <a:p>
            <a:pPr defTabSz="804606"/>
            <a:endParaRPr lang="bg-BG" sz="1700">
              <a:solidFill>
                <a:srgbClr val="44546A"/>
              </a:solidFill>
            </a:endParaRPr>
          </a:p>
        </p:txBody>
      </p:sp>
      <p:sp>
        <p:nvSpPr>
          <p:cNvPr id="17" name="Freeform 1987"/>
          <p:cNvSpPr>
            <a:spLocks/>
          </p:cNvSpPr>
          <p:nvPr userDrawn="1"/>
        </p:nvSpPr>
        <p:spPr bwMode="auto">
          <a:xfrm flipH="1">
            <a:off x="8178507" y="6402193"/>
            <a:ext cx="53576" cy="128581"/>
          </a:xfrm>
          <a:custGeom>
            <a:avLst/>
            <a:gdLst>
              <a:gd name="T0" fmla="*/ 0 w 17"/>
              <a:gd name="T1" fmla="*/ 0 h 34"/>
              <a:gd name="T2" fmla="*/ 0 w 17"/>
              <a:gd name="T3" fmla="*/ 9 h 34"/>
              <a:gd name="T4" fmla="*/ 8 w 17"/>
              <a:gd name="T5" fmla="*/ 17 h 34"/>
              <a:gd name="T6" fmla="*/ 0 w 17"/>
              <a:gd name="T7" fmla="*/ 25 h 34"/>
              <a:gd name="T8" fmla="*/ 0 w 17"/>
              <a:gd name="T9" fmla="*/ 34 h 34"/>
              <a:gd name="T10" fmla="*/ 17 w 17"/>
              <a:gd name="T11" fmla="*/ 17 h 34"/>
              <a:gd name="T12" fmla="*/ 0 w 17"/>
              <a:gd name="T13" fmla="*/ 0 h 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7" h="34">
                <a:moveTo>
                  <a:pt x="0" y="0"/>
                </a:moveTo>
                <a:lnTo>
                  <a:pt x="0" y="9"/>
                </a:lnTo>
                <a:lnTo>
                  <a:pt x="8" y="17"/>
                </a:lnTo>
                <a:lnTo>
                  <a:pt x="0" y="25"/>
                </a:lnTo>
                <a:lnTo>
                  <a:pt x="0" y="34"/>
                </a:lnTo>
                <a:lnTo>
                  <a:pt x="17" y="17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9053" tIns="49526" rIns="99053" bIns="49526" numCol="1" anchor="t" anchorCtr="0" compatLnSpc="1">
            <a:prstTxWarp prst="textNoShape">
              <a:avLst/>
            </a:prstTxWarp>
          </a:bodyPr>
          <a:lstStyle/>
          <a:p>
            <a:pPr defTabSz="804606"/>
            <a:endParaRPr lang="bg-BG" sz="1700">
              <a:solidFill>
                <a:srgbClr val="44546A"/>
              </a:solidFill>
            </a:endParaRPr>
          </a:p>
        </p:txBody>
      </p:sp>
      <p:sp>
        <p:nvSpPr>
          <p:cNvPr id="13" name="Rectangle 12">
            <a:hlinkClick r:id="" action="ppaction://hlinkshowjump?jump=previousslide"/>
          </p:cNvPr>
          <p:cNvSpPr/>
          <p:nvPr userDrawn="1"/>
        </p:nvSpPr>
        <p:spPr>
          <a:xfrm>
            <a:off x="8094042" y="6350835"/>
            <a:ext cx="205273" cy="253792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9053" tIns="49526" rIns="99053" bIns="49526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bg-BG"/>
            </a:defPPr>
            <a:lvl1pPr marL="0" algn="l" defTabSz="713232" rtl="0" eaLnBrk="1" latinLnBrk="0" hangingPunct="1">
              <a:defRPr sz="1404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356616" algn="l" defTabSz="713232" rtl="0" eaLnBrk="1" latinLnBrk="0" hangingPunct="1">
              <a:defRPr sz="1404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713232" algn="l" defTabSz="713232" rtl="0" eaLnBrk="1" latinLnBrk="0" hangingPunct="1">
              <a:defRPr sz="1404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069848" algn="l" defTabSz="713232" rtl="0" eaLnBrk="1" latinLnBrk="0" hangingPunct="1">
              <a:defRPr sz="1404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426464" algn="l" defTabSz="713232" rtl="0" eaLnBrk="1" latinLnBrk="0" hangingPunct="1">
              <a:defRPr sz="1404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783080" algn="l" defTabSz="713232" rtl="0" eaLnBrk="1" latinLnBrk="0" hangingPunct="1">
              <a:defRPr sz="1404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139696" algn="l" defTabSz="713232" rtl="0" eaLnBrk="1" latinLnBrk="0" hangingPunct="1">
              <a:defRPr sz="1404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496312" algn="l" defTabSz="713232" rtl="0" eaLnBrk="1" latinLnBrk="0" hangingPunct="1">
              <a:defRPr sz="1404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2852928" algn="l" defTabSz="713232" rtl="0" eaLnBrk="1" latinLnBrk="0" hangingPunct="1">
              <a:defRPr sz="1404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bg-BG" sz="1500">
              <a:solidFill>
                <a:srgbClr val="FFFFFF"/>
              </a:solidFill>
            </a:endParaRPr>
          </a:p>
        </p:txBody>
      </p:sp>
      <p:sp>
        <p:nvSpPr>
          <p:cNvPr id="14" name="Rectangle 13">
            <a:hlinkClick r:id="" action="ppaction://hlinkshowjump?jump=nextslide"/>
          </p:cNvPr>
          <p:cNvSpPr/>
          <p:nvPr userDrawn="1"/>
        </p:nvSpPr>
        <p:spPr>
          <a:xfrm>
            <a:off x="8325262" y="6339659"/>
            <a:ext cx="205273" cy="253792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9053" tIns="49526" rIns="99053" bIns="49526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bg-BG"/>
            </a:defPPr>
            <a:lvl1pPr marL="0" algn="l" defTabSz="713232" rtl="0" eaLnBrk="1" latinLnBrk="0" hangingPunct="1">
              <a:defRPr sz="1404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356616" algn="l" defTabSz="713232" rtl="0" eaLnBrk="1" latinLnBrk="0" hangingPunct="1">
              <a:defRPr sz="1404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713232" algn="l" defTabSz="713232" rtl="0" eaLnBrk="1" latinLnBrk="0" hangingPunct="1">
              <a:defRPr sz="1404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069848" algn="l" defTabSz="713232" rtl="0" eaLnBrk="1" latinLnBrk="0" hangingPunct="1">
              <a:defRPr sz="1404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426464" algn="l" defTabSz="713232" rtl="0" eaLnBrk="1" latinLnBrk="0" hangingPunct="1">
              <a:defRPr sz="1404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783080" algn="l" defTabSz="713232" rtl="0" eaLnBrk="1" latinLnBrk="0" hangingPunct="1">
              <a:defRPr sz="1404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139696" algn="l" defTabSz="713232" rtl="0" eaLnBrk="1" latinLnBrk="0" hangingPunct="1">
              <a:defRPr sz="1404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496312" algn="l" defTabSz="713232" rtl="0" eaLnBrk="1" latinLnBrk="0" hangingPunct="1">
              <a:defRPr sz="1404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2852928" algn="l" defTabSz="713232" rtl="0" eaLnBrk="1" latinLnBrk="0" hangingPunct="1">
              <a:defRPr sz="1404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bg-BG" sz="15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4471078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115808024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144000" cy="6858000"/>
          </a:xfrm>
          <a:prstGeom prst="rect">
            <a:avLst/>
          </a:prstGeom>
        </p:spPr>
        <p:txBody>
          <a:bodyPr lIns="91433" tIns="45717" rIns="91433" bIns="45717"/>
          <a:lstStyle/>
          <a:p>
            <a:endParaRPr lang="bg-BG"/>
          </a:p>
        </p:txBody>
      </p:sp>
    </p:spTree>
    <p:extLst>
      <p:ext uri="{BB962C8B-B14F-4D97-AF65-F5344CB8AC3E}">
        <p14:creationId xmlns:p14="http://schemas.microsoft.com/office/powerpoint/2010/main" xmlns="" val="88404823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21706092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F8985-7E17-4B17-A2F7-759DAA87DEFD}" type="datetimeFigureOut">
              <a:rPr lang="ru-RU" smtClean="0"/>
              <a:pPr/>
              <a:t>11.10.2021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557B2A-A172-421F-95B4-5013BA8654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06377346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874" y="346896"/>
            <a:ext cx="8111680" cy="647749"/>
          </a:xfrm>
          <a:prstGeom prst="rect">
            <a:avLst/>
          </a:prstGeom>
        </p:spPr>
        <p:txBody>
          <a:bodyPr lIns="91433" tIns="45717" rIns="91433" bIns="45717" anchor="b"/>
          <a:lstStyle>
            <a:lvl1pPr>
              <a:defRPr sz="3000">
                <a:solidFill>
                  <a:schemeClr val="tx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bg-BG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20258" y="1107995"/>
            <a:ext cx="8087296" cy="327760"/>
          </a:xfrm>
          <a:prstGeom prst="rect">
            <a:avLst/>
          </a:prstGeom>
        </p:spPr>
        <p:txBody>
          <a:bodyPr lIns="91433" tIns="45717" rIns="91433" bIns="45717"/>
          <a:lstStyle>
            <a:lvl1pPr marL="0" indent="0">
              <a:buNone/>
              <a:defRPr sz="1500">
                <a:solidFill>
                  <a:schemeClr val="tx1">
                    <a:tint val="7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  <a:lvl2pPr marL="495247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2pPr>
            <a:lvl3pPr marL="990494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3pPr>
            <a:lvl4pPr marL="1485740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4pPr>
            <a:lvl5pPr marL="1980987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5pPr>
            <a:lvl6pPr marL="2476235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6pPr>
            <a:lvl7pPr marL="2971482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7pPr>
            <a:lvl8pPr marL="3466728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8pPr>
            <a:lvl9pPr marL="3961976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6" y="6342355"/>
            <a:ext cx="3086100" cy="363854"/>
          </a:xfrm>
          <a:prstGeom prst="rect">
            <a:avLst/>
          </a:prstGeom>
        </p:spPr>
        <p:txBody>
          <a:bodyPr lIns="91433" tIns="45717" rIns="91433" bIns="45717"/>
          <a:lstStyle>
            <a:lvl1pPr algn="ctr">
              <a:defRPr sz="900">
                <a:solidFill>
                  <a:schemeClr val="bg1">
                    <a:lumMod val="6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pPr defTabSz="804606"/>
            <a:r>
              <a:rPr lang="en-US" dirty="0">
                <a:solidFill>
                  <a:srgbClr val="FFFFFF">
                    <a:lumMod val="65000"/>
                  </a:srgbClr>
                </a:solidFill>
              </a:rPr>
              <a:t>www.yourwebsitename.co</a:t>
            </a:r>
            <a:endParaRPr lang="bg-BG" dirty="0">
              <a:solidFill>
                <a:srgbClr val="FFFFFF">
                  <a:lumMod val="65000"/>
                </a:srgbClr>
              </a:solidFill>
            </a:endParaRP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620642" y="1013625"/>
            <a:ext cx="7887627" cy="7124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 userDrawn="1"/>
        </p:nvCxnSpPr>
        <p:spPr>
          <a:xfrm>
            <a:off x="620642" y="6346407"/>
            <a:ext cx="7887627" cy="7124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ctangle 14"/>
          <p:cNvSpPr/>
          <p:nvPr userDrawn="1"/>
        </p:nvSpPr>
        <p:spPr>
          <a:xfrm>
            <a:off x="620506" y="6346946"/>
            <a:ext cx="389368" cy="22651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3" tIns="45717" rIns="91433" bIns="45717" rtlCol="0" anchor="ctr"/>
          <a:lstStyle/>
          <a:p>
            <a:pPr algn="ctr" defTabSz="804606"/>
            <a:endParaRPr lang="bg-BG" sz="1700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15038" y="6345952"/>
            <a:ext cx="395904" cy="233636"/>
          </a:xfrm>
          <a:prstGeom prst="rect">
            <a:avLst/>
          </a:prstGeom>
        </p:spPr>
        <p:txBody>
          <a:bodyPr lIns="91433" tIns="45717" rIns="91433" bIns="45717"/>
          <a:lstStyle>
            <a:lvl1pPr algn="ctr">
              <a:defRPr sz="900">
                <a:solidFill>
                  <a:schemeClr val="bg1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defRPr>
            </a:lvl1pPr>
          </a:lstStyle>
          <a:p>
            <a:pPr defTabSz="804606"/>
            <a:fld id="{C6D8CC86-F41E-4D8C-A336-0F3AA98DA01D}" type="slidenum">
              <a:rPr lang="bg-BG" smtClean="0">
                <a:solidFill>
                  <a:srgbClr val="FFFFFF"/>
                </a:solidFill>
              </a:rPr>
              <a:pPr defTabSz="804606"/>
              <a:t>‹#›</a:t>
            </a:fld>
            <a:endParaRPr lang="bg-BG" dirty="0">
              <a:solidFill>
                <a:srgbClr val="FFFFFF"/>
              </a:solidFill>
            </a:endParaRPr>
          </a:p>
        </p:txBody>
      </p:sp>
      <p:sp>
        <p:nvSpPr>
          <p:cNvPr id="4" name="Rectangle 3"/>
          <p:cNvSpPr/>
          <p:nvPr userDrawn="1"/>
        </p:nvSpPr>
        <p:spPr>
          <a:xfrm>
            <a:off x="8117070" y="6353530"/>
            <a:ext cx="183274" cy="225534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3" tIns="45717" rIns="91433" bIns="45717" rtlCol="0" anchor="ctr"/>
          <a:lstStyle/>
          <a:p>
            <a:pPr algn="ctr" defTabSz="804606"/>
            <a:endParaRPr lang="bg-BG" sz="1700">
              <a:solidFill>
                <a:srgbClr val="FFFFFF"/>
              </a:solidFill>
            </a:endParaRPr>
          </a:p>
        </p:txBody>
      </p:sp>
      <p:sp>
        <p:nvSpPr>
          <p:cNvPr id="16" name="Rectangle 15"/>
          <p:cNvSpPr/>
          <p:nvPr userDrawn="1"/>
        </p:nvSpPr>
        <p:spPr>
          <a:xfrm>
            <a:off x="8325169" y="6354250"/>
            <a:ext cx="183274" cy="224094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3" tIns="45717" rIns="91433" bIns="45717" rtlCol="0" anchor="ctr"/>
          <a:lstStyle/>
          <a:p>
            <a:pPr algn="ctr" defTabSz="804606"/>
            <a:endParaRPr lang="bg-BG" sz="1700">
              <a:solidFill>
                <a:srgbClr val="FFFFFF"/>
              </a:solidFill>
            </a:endParaRPr>
          </a:p>
        </p:txBody>
      </p:sp>
      <p:sp>
        <p:nvSpPr>
          <p:cNvPr id="11" name="Freeform 1987"/>
          <p:cNvSpPr>
            <a:spLocks/>
          </p:cNvSpPr>
          <p:nvPr userDrawn="1"/>
        </p:nvSpPr>
        <p:spPr bwMode="auto">
          <a:xfrm>
            <a:off x="8397806" y="6402285"/>
            <a:ext cx="53576" cy="128581"/>
          </a:xfrm>
          <a:custGeom>
            <a:avLst/>
            <a:gdLst>
              <a:gd name="T0" fmla="*/ 0 w 17"/>
              <a:gd name="T1" fmla="*/ 0 h 34"/>
              <a:gd name="T2" fmla="*/ 0 w 17"/>
              <a:gd name="T3" fmla="*/ 9 h 34"/>
              <a:gd name="T4" fmla="*/ 8 w 17"/>
              <a:gd name="T5" fmla="*/ 17 h 34"/>
              <a:gd name="T6" fmla="*/ 0 w 17"/>
              <a:gd name="T7" fmla="*/ 25 h 34"/>
              <a:gd name="T8" fmla="*/ 0 w 17"/>
              <a:gd name="T9" fmla="*/ 34 h 34"/>
              <a:gd name="T10" fmla="*/ 17 w 17"/>
              <a:gd name="T11" fmla="*/ 17 h 34"/>
              <a:gd name="T12" fmla="*/ 0 w 17"/>
              <a:gd name="T13" fmla="*/ 0 h 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7" h="34">
                <a:moveTo>
                  <a:pt x="0" y="0"/>
                </a:moveTo>
                <a:lnTo>
                  <a:pt x="0" y="9"/>
                </a:lnTo>
                <a:lnTo>
                  <a:pt x="8" y="17"/>
                </a:lnTo>
                <a:lnTo>
                  <a:pt x="0" y="25"/>
                </a:lnTo>
                <a:lnTo>
                  <a:pt x="0" y="34"/>
                </a:lnTo>
                <a:lnTo>
                  <a:pt x="17" y="17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9053" tIns="49526" rIns="99053" bIns="49526" numCol="1" anchor="t" anchorCtr="0" compatLnSpc="1">
            <a:prstTxWarp prst="textNoShape">
              <a:avLst/>
            </a:prstTxWarp>
          </a:bodyPr>
          <a:lstStyle/>
          <a:p>
            <a:pPr defTabSz="804606"/>
            <a:endParaRPr lang="bg-BG" sz="1700">
              <a:solidFill>
                <a:srgbClr val="44546A"/>
              </a:solidFill>
            </a:endParaRPr>
          </a:p>
        </p:txBody>
      </p:sp>
      <p:sp>
        <p:nvSpPr>
          <p:cNvPr id="17" name="Freeform 1987"/>
          <p:cNvSpPr>
            <a:spLocks/>
          </p:cNvSpPr>
          <p:nvPr userDrawn="1"/>
        </p:nvSpPr>
        <p:spPr bwMode="auto">
          <a:xfrm flipH="1">
            <a:off x="8178507" y="6402285"/>
            <a:ext cx="53576" cy="128581"/>
          </a:xfrm>
          <a:custGeom>
            <a:avLst/>
            <a:gdLst>
              <a:gd name="T0" fmla="*/ 0 w 17"/>
              <a:gd name="T1" fmla="*/ 0 h 34"/>
              <a:gd name="T2" fmla="*/ 0 w 17"/>
              <a:gd name="T3" fmla="*/ 9 h 34"/>
              <a:gd name="T4" fmla="*/ 8 w 17"/>
              <a:gd name="T5" fmla="*/ 17 h 34"/>
              <a:gd name="T6" fmla="*/ 0 w 17"/>
              <a:gd name="T7" fmla="*/ 25 h 34"/>
              <a:gd name="T8" fmla="*/ 0 w 17"/>
              <a:gd name="T9" fmla="*/ 34 h 34"/>
              <a:gd name="T10" fmla="*/ 17 w 17"/>
              <a:gd name="T11" fmla="*/ 17 h 34"/>
              <a:gd name="T12" fmla="*/ 0 w 17"/>
              <a:gd name="T13" fmla="*/ 0 h 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7" h="34">
                <a:moveTo>
                  <a:pt x="0" y="0"/>
                </a:moveTo>
                <a:lnTo>
                  <a:pt x="0" y="9"/>
                </a:lnTo>
                <a:lnTo>
                  <a:pt x="8" y="17"/>
                </a:lnTo>
                <a:lnTo>
                  <a:pt x="0" y="25"/>
                </a:lnTo>
                <a:lnTo>
                  <a:pt x="0" y="34"/>
                </a:lnTo>
                <a:lnTo>
                  <a:pt x="17" y="17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9053" tIns="49526" rIns="99053" bIns="49526" numCol="1" anchor="t" anchorCtr="0" compatLnSpc="1">
            <a:prstTxWarp prst="textNoShape">
              <a:avLst/>
            </a:prstTxWarp>
          </a:bodyPr>
          <a:lstStyle/>
          <a:p>
            <a:pPr defTabSz="804606"/>
            <a:endParaRPr lang="bg-BG" sz="1700">
              <a:solidFill>
                <a:srgbClr val="44546A"/>
              </a:solidFill>
            </a:endParaRPr>
          </a:p>
        </p:txBody>
      </p:sp>
      <p:sp>
        <p:nvSpPr>
          <p:cNvPr id="13" name="Rectangle 12">
            <a:hlinkClick r:id="" action="ppaction://hlinkshowjump?jump=previousslide"/>
          </p:cNvPr>
          <p:cNvSpPr/>
          <p:nvPr userDrawn="1"/>
        </p:nvSpPr>
        <p:spPr>
          <a:xfrm>
            <a:off x="8094088" y="6350835"/>
            <a:ext cx="205273" cy="253792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9053" tIns="49526" rIns="99053" bIns="49526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bg-BG"/>
            </a:defPPr>
            <a:lvl1pPr marL="0" algn="l" defTabSz="713232" rtl="0" eaLnBrk="1" latinLnBrk="0" hangingPunct="1">
              <a:defRPr sz="1404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356616" algn="l" defTabSz="713232" rtl="0" eaLnBrk="1" latinLnBrk="0" hangingPunct="1">
              <a:defRPr sz="1404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713232" algn="l" defTabSz="713232" rtl="0" eaLnBrk="1" latinLnBrk="0" hangingPunct="1">
              <a:defRPr sz="1404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069848" algn="l" defTabSz="713232" rtl="0" eaLnBrk="1" latinLnBrk="0" hangingPunct="1">
              <a:defRPr sz="1404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426464" algn="l" defTabSz="713232" rtl="0" eaLnBrk="1" latinLnBrk="0" hangingPunct="1">
              <a:defRPr sz="1404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783080" algn="l" defTabSz="713232" rtl="0" eaLnBrk="1" latinLnBrk="0" hangingPunct="1">
              <a:defRPr sz="1404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139696" algn="l" defTabSz="713232" rtl="0" eaLnBrk="1" latinLnBrk="0" hangingPunct="1">
              <a:defRPr sz="1404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496312" algn="l" defTabSz="713232" rtl="0" eaLnBrk="1" latinLnBrk="0" hangingPunct="1">
              <a:defRPr sz="1404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2852928" algn="l" defTabSz="713232" rtl="0" eaLnBrk="1" latinLnBrk="0" hangingPunct="1">
              <a:defRPr sz="1404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bg-BG" sz="1500">
              <a:solidFill>
                <a:srgbClr val="FFFFFF"/>
              </a:solidFill>
            </a:endParaRPr>
          </a:p>
        </p:txBody>
      </p:sp>
      <p:sp>
        <p:nvSpPr>
          <p:cNvPr id="14" name="Rectangle 13">
            <a:hlinkClick r:id="" action="ppaction://hlinkshowjump?jump=nextslide"/>
          </p:cNvPr>
          <p:cNvSpPr/>
          <p:nvPr userDrawn="1"/>
        </p:nvSpPr>
        <p:spPr>
          <a:xfrm>
            <a:off x="8325308" y="6339659"/>
            <a:ext cx="205273" cy="253792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9053" tIns="49526" rIns="99053" bIns="49526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bg-BG"/>
            </a:defPPr>
            <a:lvl1pPr marL="0" algn="l" defTabSz="713232" rtl="0" eaLnBrk="1" latinLnBrk="0" hangingPunct="1">
              <a:defRPr sz="1404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356616" algn="l" defTabSz="713232" rtl="0" eaLnBrk="1" latinLnBrk="0" hangingPunct="1">
              <a:defRPr sz="1404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713232" algn="l" defTabSz="713232" rtl="0" eaLnBrk="1" latinLnBrk="0" hangingPunct="1">
              <a:defRPr sz="1404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069848" algn="l" defTabSz="713232" rtl="0" eaLnBrk="1" latinLnBrk="0" hangingPunct="1">
              <a:defRPr sz="1404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426464" algn="l" defTabSz="713232" rtl="0" eaLnBrk="1" latinLnBrk="0" hangingPunct="1">
              <a:defRPr sz="1404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783080" algn="l" defTabSz="713232" rtl="0" eaLnBrk="1" latinLnBrk="0" hangingPunct="1">
              <a:defRPr sz="1404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139696" algn="l" defTabSz="713232" rtl="0" eaLnBrk="1" latinLnBrk="0" hangingPunct="1">
              <a:defRPr sz="1404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496312" algn="l" defTabSz="713232" rtl="0" eaLnBrk="1" latinLnBrk="0" hangingPunct="1">
              <a:defRPr sz="1404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2852928" algn="l" defTabSz="713232" rtl="0" eaLnBrk="1" latinLnBrk="0" hangingPunct="1">
              <a:defRPr sz="1404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bg-BG" sz="15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6047948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144000" cy="6858000"/>
          </a:xfrm>
          <a:prstGeom prst="rect">
            <a:avLst/>
          </a:prstGeom>
        </p:spPr>
        <p:txBody>
          <a:bodyPr lIns="91433" tIns="45717" rIns="91433" bIns="45717"/>
          <a:lstStyle/>
          <a:p>
            <a:endParaRPr lang="bg-BG"/>
          </a:p>
        </p:txBody>
      </p:sp>
    </p:spTree>
    <p:extLst>
      <p:ext uri="{BB962C8B-B14F-4D97-AF65-F5344CB8AC3E}">
        <p14:creationId xmlns:p14="http://schemas.microsoft.com/office/powerpoint/2010/main" xmlns="" val="388118325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265070142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144000" cy="6858000"/>
          </a:xfrm>
          <a:prstGeom prst="rect">
            <a:avLst/>
          </a:prstGeom>
        </p:spPr>
        <p:txBody>
          <a:bodyPr lIns="91433" tIns="45717" rIns="91433" bIns="45717"/>
          <a:lstStyle/>
          <a:p>
            <a:endParaRPr lang="bg-BG"/>
          </a:p>
        </p:txBody>
      </p:sp>
    </p:spTree>
    <p:extLst>
      <p:ext uri="{BB962C8B-B14F-4D97-AF65-F5344CB8AC3E}">
        <p14:creationId xmlns:p14="http://schemas.microsoft.com/office/powerpoint/2010/main" xmlns="" val="215134489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321517837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874" y="346896"/>
            <a:ext cx="8111680" cy="647749"/>
          </a:xfrm>
          <a:prstGeom prst="rect">
            <a:avLst/>
          </a:prstGeom>
        </p:spPr>
        <p:txBody>
          <a:bodyPr lIns="91433" tIns="45717" rIns="91433" bIns="45717" anchor="b"/>
          <a:lstStyle>
            <a:lvl1pPr>
              <a:defRPr sz="3000">
                <a:solidFill>
                  <a:schemeClr val="tx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bg-BG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20258" y="1107995"/>
            <a:ext cx="8087296" cy="327760"/>
          </a:xfrm>
          <a:prstGeom prst="rect">
            <a:avLst/>
          </a:prstGeom>
        </p:spPr>
        <p:txBody>
          <a:bodyPr lIns="91433" tIns="45717" rIns="91433" bIns="45717"/>
          <a:lstStyle>
            <a:lvl1pPr marL="0" indent="0">
              <a:buNone/>
              <a:defRPr sz="1500">
                <a:solidFill>
                  <a:schemeClr val="tx1">
                    <a:tint val="7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  <a:lvl2pPr marL="495247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2pPr>
            <a:lvl3pPr marL="990494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3pPr>
            <a:lvl4pPr marL="1485740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4pPr>
            <a:lvl5pPr marL="1980987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5pPr>
            <a:lvl6pPr marL="2476235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6pPr>
            <a:lvl7pPr marL="2971482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7pPr>
            <a:lvl8pPr marL="3466728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8pPr>
            <a:lvl9pPr marL="3961976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6" y="6342355"/>
            <a:ext cx="3086100" cy="363854"/>
          </a:xfrm>
          <a:prstGeom prst="rect">
            <a:avLst/>
          </a:prstGeom>
        </p:spPr>
        <p:txBody>
          <a:bodyPr lIns="91433" tIns="45717" rIns="91433" bIns="45717"/>
          <a:lstStyle>
            <a:lvl1pPr algn="ctr">
              <a:defRPr sz="900">
                <a:solidFill>
                  <a:schemeClr val="bg1">
                    <a:lumMod val="6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pPr defTabSz="804606"/>
            <a:r>
              <a:rPr lang="en-US" dirty="0">
                <a:solidFill>
                  <a:srgbClr val="FFFFFF">
                    <a:lumMod val="65000"/>
                  </a:srgbClr>
                </a:solidFill>
              </a:rPr>
              <a:t>www.yourwebsitename.co</a:t>
            </a:r>
            <a:endParaRPr lang="bg-BG" dirty="0">
              <a:solidFill>
                <a:srgbClr val="FFFFFF">
                  <a:lumMod val="65000"/>
                </a:srgbClr>
              </a:solidFill>
            </a:endParaRP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620642" y="1013625"/>
            <a:ext cx="7887627" cy="7124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 userDrawn="1"/>
        </p:nvCxnSpPr>
        <p:spPr>
          <a:xfrm>
            <a:off x="620642" y="6346407"/>
            <a:ext cx="7887627" cy="7124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ctangle 14"/>
          <p:cNvSpPr/>
          <p:nvPr userDrawn="1"/>
        </p:nvSpPr>
        <p:spPr>
          <a:xfrm>
            <a:off x="620506" y="6346946"/>
            <a:ext cx="389368" cy="22651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3" tIns="45717" rIns="91433" bIns="45717" rtlCol="0" anchor="ctr"/>
          <a:lstStyle/>
          <a:p>
            <a:pPr algn="ctr" defTabSz="804606"/>
            <a:endParaRPr lang="bg-BG" sz="1700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15038" y="6345952"/>
            <a:ext cx="395904" cy="233636"/>
          </a:xfrm>
          <a:prstGeom prst="rect">
            <a:avLst/>
          </a:prstGeom>
        </p:spPr>
        <p:txBody>
          <a:bodyPr lIns="91433" tIns="45717" rIns="91433" bIns="45717"/>
          <a:lstStyle>
            <a:lvl1pPr algn="ctr">
              <a:defRPr sz="900">
                <a:solidFill>
                  <a:schemeClr val="bg1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defRPr>
            </a:lvl1pPr>
          </a:lstStyle>
          <a:p>
            <a:pPr defTabSz="804606"/>
            <a:fld id="{C6D8CC86-F41E-4D8C-A336-0F3AA98DA01D}" type="slidenum">
              <a:rPr lang="bg-BG" smtClean="0">
                <a:solidFill>
                  <a:srgbClr val="FFFFFF"/>
                </a:solidFill>
              </a:rPr>
              <a:pPr defTabSz="804606"/>
              <a:t>‹#›</a:t>
            </a:fld>
            <a:endParaRPr lang="bg-BG" dirty="0">
              <a:solidFill>
                <a:srgbClr val="FFFFFF"/>
              </a:solidFill>
            </a:endParaRPr>
          </a:p>
        </p:txBody>
      </p:sp>
      <p:sp>
        <p:nvSpPr>
          <p:cNvPr id="4" name="Rectangle 3"/>
          <p:cNvSpPr/>
          <p:nvPr userDrawn="1"/>
        </p:nvSpPr>
        <p:spPr>
          <a:xfrm>
            <a:off x="8117070" y="6353530"/>
            <a:ext cx="183274" cy="225534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3" tIns="45717" rIns="91433" bIns="45717" rtlCol="0" anchor="ctr"/>
          <a:lstStyle/>
          <a:p>
            <a:pPr algn="ctr" defTabSz="804606"/>
            <a:endParaRPr lang="bg-BG" sz="1700">
              <a:solidFill>
                <a:srgbClr val="FFFFFF"/>
              </a:solidFill>
            </a:endParaRPr>
          </a:p>
        </p:txBody>
      </p:sp>
      <p:sp>
        <p:nvSpPr>
          <p:cNvPr id="16" name="Rectangle 15"/>
          <p:cNvSpPr/>
          <p:nvPr userDrawn="1"/>
        </p:nvSpPr>
        <p:spPr>
          <a:xfrm>
            <a:off x="8325169" y="6354250"/>
            <a:ext cx="183274" cy="224094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3" tIns="45717" rIns="91433" bIns="45717" rtlCol="0" anchor="ctr"/>
          <a:lstStyle/>
          <a:p>
            <a:pPr algn="ctr" defTabSz="804606"/>
            <a:endParaRPr lang="bg-BG" sz="1700">
              <a:solidFill>
                <a:srgbClr val="FFFFFF"/>
              </a:solidFill>
            </a:endParaRPr>
          </a:p>
        </p:txBody>
      </p:sp>
      <p:sp>
        <p:nvSpPr>
          <p:cNvPr id="11" name="Freeform 1987"/>
          <p:cNvSpPr>
            <a:spLocks/>
          </p:cNvSpPr>
          <p:nvPr userDrawn="1"/>
        </p:nvSpPr>
        <p:spPr bwMode="auto">
          <a:xfrm>
            <a:off x="8397806" y="6402285"/>
            <a:ext cx="53576" cy="128581"/>
          </a:xfrm>
          <a:custGeom>
            <a:avLst/>
            <a:gdLst>
              <a:gd name="T0" fmla="*/ 0 w 17"/>
              <a:gd name="T1" fmla="*/ 0 h 34"/>
              <a:gd name="T2" fmla="*/ 0 w 17"/>
              <a:gd name="T3" fmla="*/ 9 h 34"/>
              <a:gd name="T4" fmla="*/ 8 w 17"/>
              <a:gd name="T5" fmla="*/ 17 h 34"/>
              <a:gd name="T6" fmla="*/ 0 w 17"/>
              <a:gd name="T7" fmla="*/ 25 h 34"/>
              <a:gd name="T8" fmla="*/ 0 w 17"/>
              <a:gd name="T9" fmla="*/ 34 h 34"/>
              <a:gd name="T10" fmla="*/ 17 w 17"/>
              <a:gd name="T11" fmla="*/ 17 h 34"/>
              <a:gd name="T12" fmla="*/ 0 w 17"/>
              <a:gd name="T13" fmla="*/ 0 h 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7" h="34">
                <a:moveTo>
                  <a:pt x="0" y="0"/>
                </a:moveTo>
                <a:lnTo>
                  <a:pt x="0" y="9"/>
                </a:lnTo>
                <a:lnTo>
                  <a:pt x="8" y="17"/>
                </a:lnTo>
                <a:lnTo>
                  <a:pt x="0" y="25"/>
                </a:lnTo>
                <a:lnTo>
                  <a:pt x="0" y="34"/>
                </a:lnTo>
                <a:lnTo>
                  <a:pt x="17" y="17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9053" tIns="49526" rIns="99053" bIns="49526" numCol="1" anchor="t" anchorCtr="0" compatLnSpc="1">
            <a:prstTxWarp prst="textNoShape">
              <a:avLst/>
            </a:prstTxWarp>
          </a:bodyPr>
          <a:lstStyle/>
          <a:p>
            <a:pPr defTabSz="804606"/>
            <a:endParaRPr lang="bg-BG" sz="1700">
              <a:solidFill>
                <a:srgbClr val="44546A"/>
              </a:solidFill>
            </a:endParaRPr>
          </a:p>
        </p:txBody>
      </p:sp>
      <p:sp>
        <p:nvSpPr>
          <p:cNvPr id="17" name="Freeform 1987"/>
          <p:cNvSpPr>
            <a:spLocks/>
          </p:cNvSpPr>
          <p:nvPr userDrawn="1"/>
        </p:nvSpPr>
        <p:spPr bwMode="auto">
          <a:xfrm flipH="1">
            <a:off x="8178507" y="6402285"/>
            <a:ext cx="53576" cy="128581"/>
          </a:xfrm>
          <a:custGeom>
            <a:avLst/>
            <a:gdLst>
              <a:gd name="T0" fmla="*/ 0 w 17"/>
              <a:gd name="T1" fmla="*/ 0 h 34"/>
              <a:gd name="T2" fmla="*/ 0 w 17"/>
              <a:gd name="T3" fmla="*/ 9 h 34"/>
              <a:gd name="T4" fmla="*/ 8 w 17"/>
              <a:gd name="T5" fmla="*/ 17 h 34"/>
              <a:gd name="T6" fmla="*/ 0 w 17"/>
              <a:gd name="T7" fmla="*/ 25 h 34"/>
              <a:gd name="T8" fmla="*/ 0 w 17"/>
              <a:gd name="T9" fmla="*/ 34 h 34"/>
              <a:gd name="T10" fmla="*/ 17 w 17"/>
              <a:gd name="T11" fmla="*/ 17 h 34"/>
              <a:gd name="T12" fmla="*/ 0 w 17"/>
              <a:gd name="T13" fmla="*/ 0 h 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7" h="34">
                <a:moveTo>
                  <a:pt x="0" y="0"/>
                </a:moveTo>
                <a:lnTo>
                  <a:pt x="0" y="9"/>
                </a:lnTo>
                <a:lnTo>
                  <a:pt x="8" y="17"/>
                </a:lnTo>
                <a:lnTo>
                  <a:pt x="0" y="25"/>
                </a:lnTo>
                <a:lnTo>
                  <a:pt x="0" y="34"/>
                </a:lnTo>
                <a:lnTo>
                  <a:pt x="17" y="17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9053" tIns="49526" rIns="99053" bIns="49526" numCol="1" anchor="t" anchorCtr="0" compatLnSpc="1">
            <a:prstTxWarp prst="textNoShape">
              <a:avLst/>
            </a:prstTxWarp>
          </a:bodyPr>
          <a:lstStyle/>
          <a:p>
            <a:pPr defTabSz="804606"/>
            <a:endParaRPr lang="bg-BG" sz="1700">
              <a:solidFill>
                <a:srgbClr val="44546A"/>
              </a:solidFill>
            </a:endParaRPr>
          </a:p>
        </p:txBody>
      </p:sp>
      <p:sp>
        <p:nvSpPr>
          <p:cNvPr id="13" name="Rectangle 12">
            <a:hlinkClick r:id="" action="ppaction://hlinkshowjump?jump=previousslide"/>
          </p:cNvPr>
          <p:cNvSpPr/>
          <p:nvPr userDrawn="1"/>
        </p:nvSpPr>
        <p:spPr>
          <a:xfrm>
            <a:off x="8094088" y="6350835"/>
            <a:ext cx="205273" cy="253792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9053" tIns="49526" rIns="99053" bIns="49526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bg-BG"/>
            </a:defPPr>
            <a:lvl1pPr marL="0" algn="l" defTabSz="713232" rtl="0" eaLnBrk="1" latinLnBrk="0" hangingPunct="1">
              <a:defRPr sz="1404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356616" algn="l" defTabSz="713232" rtl="0" eaLnBrk="1" latinLnBrk="0" hangingPunct="1">
              <a:defRPr sz="1404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713232" algn="l" defTabSz="713232" rtl="0" eaLnBrk="1" latinLnBrk="0" hangingPunct="1">
              <a:defRPr sz="1404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069848" algn="l" defTabSz="713232" rtl="0" eaLnBrk="1" latinLnBrk="0" hangingPunct="1">
              <a:defRPr sz="1404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426464" algn="l" defTabSz="713232" rtl="0" eaLnBrk="1" latinLnBrk="0" hangingPunct="1">
              <a:defRPr sz="1404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783080" algn="l" defTabSz="713232" rtl="0" eaLnBrk="1" latinLnBrk="0" hangingPunct="1">
              <a:defRPr sz="1404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139696" algn="l" defTabSz="713232" rtl="0" eaLnBrk="1" latinLnBrk="0" hangingPunct="1">
              <a:defRPr sz="1404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496312" algn="l" defTabSz="713232" rtl="0" eaLnBrk="1" latinLnBrk="0" hangingPunct="1">
              <a:defRPr sz="1404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2852928" algn="l" defTabSz="713232" rtl="0" eaLnBrk="1" latinLnBrk="0" hangingPunct="1">
              <a:defRPr sz="1404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bg-BG" sz="1500">
              <a:solidFill>
                <a:srgbClr val="FFFFFF"/>
              </a:solidFill>
            </a:endParaRPr>
          </a:p>
        </p:txBody>
      </p:sp>
      <p:sp>
        <p:nvSpPr>
          <p:cNvPr id="14" name="Rectangle 13">
            <a:hlinkClick r:id="" action="ppaction://hlinkshowjump?jump=nextslide"/>
          </p:cNvPr>
          <p:cNvSpPr/>
          <p:nvPr userDrawn="1"/>
        </p:nvSpPr>
        <p:spPr>
          <a:xfrm>
            <a:off x="8325308" y="6339659"/>
            <a:ext cx="205273" cy="253792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9053" tIns="49526" rIns="99053" bIns="49526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bg-BG"/>
            </a:defPPr>
            <a:lvl1pPr marL="0" algn="l" defTabSz="713232" rtl="0" eaLnBrk="1" latinLnBrk="0" hangingPunct="1">
              <a:defRPr sz="1404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356616" algn="l" defTabSz="713232" rtl="0" eaLnBrk="1" latinLnBrk="0" hangingPunct="1">
              <a:defRPr sz="1404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713232" algn="l" defTabSz="713232" rtl="0" eaLnBrk="1" latinLnBrk="0" hangingPunct="1">
              <a:defRPr sz="1404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069848" algn="l" defTabSz="713232" rtl="0" eaLnBrk="1" latinLnBrk="0" hangingPunct="1">
              <a:defRPr sz="1404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426464" algn="l" defTabSz="713232" rtl="0" eaLnBrk="1" latinLnBrk="0" hangingPunct="1">
              <a:defRPr sz="1404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783080" algn="l" defTabSz="713232" rtl="0" eaLnBrk="1" latinLnBrk="0" hangingPunct="1">
              <a:defRPr sz="1404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139696" algn="l" defTabSz="713232" rtl="0" eaLnBrk="1" latinLnBrk="0" hangingPunct="1">
              <a:defRPr sz="1404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496312" algn="l" defTabSz="713232" rtl="0" eaLnBrk="1" latinLnBrk="0" hangingPunct="1">
              <a:defRPr sz="1404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2852928" algn="l" defTabSz="713232" rtl="0" eaLnBrk="1" latinLnBrk="0" hangingPunct="1">
              <a:defRPr sz="1404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bg-BG" sz="15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72673666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144000" cy="6858000"/>
          </a:xfrm>
          <a:prstGeom prst="rect">
            <a:avLst/>
          </a:prstGeom>
        </p:spPr>
        <p:txBody>
          <a:bodyPr lIns="91433" tIns="45717" rIns="91433" bIns="45717"/>
          <a:lstStyle/>
          <a:p>
            <a:endParaRPr lang="bg-BG"/>
          </a:p>
        </p:txBody>
      </p:sp>
    </p:spTree>
    <p:extLst>
      <p:ext uri="{BB962C8B-B14F-4D97-AF65-F5344CB8AC3E}">
        <p14:creationId xmlns:p14="http://schemas.microsoft.com/office/powerpoint/2010/main" xmlns="" val="381161886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180514521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144000" cy="6858000"/>
          </a:xfrm>
          <a:prstGeom prst="rect">
            <a:avLst/>
          </a:prstGeom>
        </p:spPr>
        <p:txBody>
          <a:bodyPr lIns="91433" tIns="45717" rIns="91433" bIns="45717"/>
          <a:lstStyle/>
          <a:p>
            <a:endParaRPr lang="bg-BG"/>
          </a:p>
        </p:txBody>
      </p:sp>
    </p:spTree>
    <p:extLst>
      <p:ext uri="{BB962C8B-B14F-4D97-AF65-F5344CB8AC3E}">
        <p14:creationId xmlns:p14="http://schemas.microsoft.com/office/powerpoint/2010/main" xmlns="" val="12831971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22799922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F8985-7E17-4B17-A2F7-759DAA87DEFD}" type="datetimeFigureOut">
              <a:rPr lang="ru-RU" smtClean="0"/>
              <a:pPr/>
              <a:t>11.10.2021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557B2A-A172-421F-95B4-5013BA8654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45020352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874" y="346896"/>
            <a:ext cx="8111680" cy="647749"/>
          </a:xfrm>
          <a:prstGeom prst="rect">
            <a:avLst/>
          </a:prstGeom>
        </p:spPr>
        <p:txBody>
          <a:bodyPr lIns="91433" tIns="45717" rIns="91433" bIns="45717" anchor="b"/>
          <a:lstStyle>
            <a:lvl1pPr>
              <a:defRPr sz="3000">
                <a:solidFill>
                  <a:schemeClr val="tx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bg-BG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20258" y="1107995"/>
            <a:ext cx="8087296" cy="327760"/>
          </a:xfrm>
          <a:prstGeom prst="rect">
            <a:avLst/>
          </a:prstGeom>
        </p:spPr>
        <p:txBody>
          <a:bodyPr lIns="91433" tIns="45717" rIns="91433" bIns="45717"/>
          <a:lstStyle>
            <a:lvl1pPr marL="0" indent="0">
              <a:buNone/>
              <a:defRPr sz="1500">
                <a:solidFill>
                  <a:schemeClr val="tx1">
                    <a:tint val="7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  <a:lvl2pPr marL="495247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2pPr>
            <a:lvl3pPr marL="990494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3pPr>
            <a:lvl4pPr marL="1485740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4pPr>
            <a:lvl5pPr marL="1980987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5pPr>
            <a:lvl6pPr marL="2476235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6pPr>
            <a:lvl7pPr marL="2971482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7pPr>
            <a:lvl8pPr marL="3466728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8pPr>
            <a:lvl9pPr marL="3961976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6" y="6342485"/>
            <a:ext cx="3086100" cy="363855"/>
          </a:xfrm>
          <a:prstGeom prst="rect">
            <a:avLst/>
          </a:prstGeom>
        </p:spPr>
        <p:txBody>
          <a:bodyPr lIns="91433" tIns="45717" rIns="91433" bIns="45717"/>
          <a:lstStyle>
            <a:lvl1pPr algn="ctr">
              <a:defRPr sz="900">
                <a:solidFill>
                  <a:schemeClr val="bg1">
                    <a:lumMod val="6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pPr defTabSz="804606"/>
            <a:r>
              <a:rPr lang="en-US" dirty="0">
                <a:solidFill>
                  <a:srgbClr val="FFFFFF">
                    <a:lumMod val="65000"/>
                  </a:srgbClr>
                </a:solidFill>
              </a:rPr>
              <a:t>www.yourwebsitename.co</a:t>
            </a:r>
            <a:endParaRPr lang="bg-BG" dirty="0">
              <a:solidFill>
                <a:srgbClr val="FFFFFF">
                  <a:lumMod val="65000"/>
                </a:srgbClr>
              </a:solidFill>
            </a:endParaRP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620646" y="1013627"/>
            <a:ext cx="7887627" cy="7124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 userDrawn="1"/>
        </p:nvCxnSpPr>
        <p:spPr>
          <a:xfrm>
            <a:off x="620646" y="6346407"/>
            <a:ext cx="7887627" cy="7124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ctangle 14"/>
          <p:cNvSpPr/>
          <p:nvPr userDrawn="1"/>
        </p:nvSpPr>
        <p:spPr>
          <a:xfrm>
            <a:off x="620506" y="6346947"/>
            <a:ext cx="389368" cy="22651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3" tIns="45717" rIns="91433" bIns="45717" rtlCol="0" anchor="ctr"/>
          <a:lstStyle/>
          <a:p>
            <a:pPr algn="ctr" defTabSz="804606"/>
            <a:endParaRPr lang="bg-BG" sz="1700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15038" y="6345954"/>
            <a:ext cx="395904" cy="233636"/>
          </a:xfrm>
          <a:prstGeom prst="rect">
            <a:avLst/>
          </a:prstGeom>
        </p:spPr>
        <p:txBody>
          <a:bodyPr lIns="91433" tIns="45717" rIns="91433" bIns="45717"/>
          <a:lstStyle>
            <a:lvl1pPr algn="ctr">
              <a:defRPr sz="900">
                <a:solidFill>
                  <a:schemeClr val="bg1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defRPr>
            </a:lvl1pPr>
          </a:lstStyle>
          <a:p>
            <a:pPr defTabSz="804606"/>
            <a:fld id="{C6D8CC86-F41E-4D8C-A336-0F3AA98DA01D}" type="slidenum">
              <a:rPr lang="bg-BG" smtClean="0">
                <a:solidFill>
                  <a:srgbClr val="FFFFFF"/>
                </a:solidFill>
              </a:rPr>
              <a:pPr defTabSz="804606"/>
              <a:t>‹#›</a:t>
            </a:fld>
            <a:endParaRPr lang="bg-BG" dirty="0">
              <a:solidFill>
                <a:srgbClr val="FFFFFF"/>
              </a:solidFill>
            </a:endParaRPr>
          </a:p>
        </p:txBody>
      </p:sp>
      <p:sp>
        <p:nvSpPr>
          <p:cNvPr id="4" name="Rectangle 3"/>
          <p:cNvSpPr/>
          <p:nvPr userDrawn="1"/>
        </p:nvSpPr>
        <p:spPr>
          <a:xfrm>
            <a:off x="8117070" y="6353659"/>
            <a:ext cx="183274" cy="22553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3" tIns="45717" rIns="91433" bIns="45717" rtlCol="0" anchor="ctr"/>
          <a:lstStyle/>
          <a:p>
            <a:pPr algn="ctr" defTabSz="804606"/>
            <a:endParaRPr lang="bg-BG" sz="1700">
              <a:solidFill>
                <a:srgbClr val="FFFFFF"/>
              </a:solidFill>
            </a:endParaRPr>
          </a:p>
        </p:txBody>
      </p:sp>
      <p:sp>
        <p:nvSpPr>
          <p:cNvPr id="16" name="Rectangle 15"/>
          <p:cNvSpPr/>
          <p:nvPr userDrawn="1"/>
        </p:nvSpPr>
        <p:spPr>
          <a:xfrm>
            <a:off x="8325169" y="6354379"/>
            <a:ext cx="183274" cy="22409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3" tIns="45717" rIns="91433" bIns="45717" rtlCol="0" anchor="ctr"/>
          <a:lstStyle/>
          <a:p>
            <a:pPr algn="ctr" defTabSz="804606"/>
            <a:endParaRPr lang="bg-BG" sz="1700">
              <a:solidFill>
                <a:srgbClr val="FFFFFF"/>
              </a:solidFill>
            </a:endParaRPr>
          </a:p>
        </p:txBody>
      </p:sp>
      <p:sp>
        <p:nvSpPr>
          <p:cNvPr id="11" name="Freeform 1987"/>
          <p:cNvSpPr>
            <a:spLocks/>
          </p:cNvSpPr>
          <p:nvPr userDrawn="1"/>
        </p:nvSpPr>
        <p:spPr bwMode="auto">
          <a:xfrm>
            <a:off x="8397806" y="6402287"/>
            <a:ext cx="53576" cy="128581"/>
          </a:xfrm>
          <a:custGeom>
            <a:avLst/>
            <a:gdLst>
              <a:gd name="T0" fmla="*/ 0 w 17"/>
              <a:gd name="T1" fmla="*/ 0 h 34"/>
              <a:gd name="T2" fmla="*/ 0 w 17"/>
              <a:gd name="T3" fmla="*/ 9 h 34"/>
              <a:gd name="T4" fmla="*/ 8 w 17"/>
              <a:gd name="T5" fmla="*/ 17 h 34"/>
              <a:gd name="T6" fmla="*/ 0 w 17"/>
              <a:gd name="T7" fmla="*/ 25 h 34"/>
              <a:gd name="T8" fmla="*/ 0 w 17"/>
              <a:gd name="T9" fmla="*/ 34 h 34"/>
              <a:gd name="T10" fmla="*/ 17 w 17"/>
              <a:gd name="T11" fmla="*/ 17 h 34"/>
              <a:gd name="T12" fmla="*/ 0 w 17"/>
              <a:gd name="T13" fmla="*/ 0 h 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7" h="34">
                <a:moveTo>
                  <a:pt x="0" y="0"/>
                </a:moveTo>
                <a:lnTo>
                  <a:pt x="0" y="9"/>
                </a:lnTo>
                <a:lnTo>
                  <a:pt x="8" y="17"/>
                </a:lnTo>
                <a:lnTo>
                  <a:pt x="0" y="25"/>
                </a:lnTo>
                <a:lnTo>
                  <a:pt x="0" y="34"/>
                </a:lnTo>
                <a:lnTo>
                  <a:pt x="17" y="17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9053" tIns="49526" rIns="99053" bIns="49526" numCol="1" anchor="t" anchorCtr="0" compatLnSpc="1">
            <a:prstTxWarp prst="textNoShape">
              <a:avLst/>
            </a:prstTxWarp>
          </a:bodyPr>
          <a:lstStyle/>
          <a:p>
            <a:pPr defTabSz="804606"/>
            <a:endParaRPr lang="bg-BG" sz="1700">
              <a:solidFill>
                <a:srgbClr val="44546A"/>
              </a:solidFill>
            </a:endParaRPr>
          </a:p>
        </p:txBody>
      </p:sp>
      <p:sp>
        <p:nvSpPr>
          <p:cNvPr id="17" name="Freeform 1987"/>
          <p:cNvSpPr>
            <a:spLocks/>
          </p:cNvSpPr>
          <p:nvPr userDrawn="1"/>
        </p:nvSpPr>
        <p:spPr bwMode="auto">
          <a:xfrm flipH="1">
            <a:off x="8178507" y="6402287"/>
            <a:ext cx="53576" cy="128581"/>
          </a:xfrm>
          <a:custGeom>
            <a:avLst/>
            <a:gdLst>
              <a:gd name="T0" fmla="*/ 0 w 17"/>
              <a:gd name="T1" fmla="*/ 0 h 34"/>
              <a:gd name="T2" fmla="*/ 0 w 17"/>
              <a:gd name="T3" fmla="*/ 9 h 34"/>
              <a:gd name="T4" fmla="*/ 8 w 17"/>
              <a:gd name="T5" fmla="*/ 17 h 34"/>
              <a:gd name="T6" fmla="*/ 0 w 17"/>
              <a:gd name="T7" fmla="*/ 25 h 34"/>
              <a:gd name="T8" fmla="*/ 0 w 17"/>
              <a:gd name="T9" fmla="*/ 34 h 34"/>
              <a:gd name="T10" fmla="*/ 17 w 17"/>
              <a:gd name="T11" fmla="*/ 17 h 34"/>
              <a:gd name="T12" fmla="*/ 0 w 17"/>
              <a:gd name="T13" fmla="*/ 0 h 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7" h="34">
                <a:moveTo>
                  <a:pt x="0" y="0"/>
                </a:moveTo>
                <a:lnTo>
                  <a:pt x="0" y="9"/>
                </a:lnTo>
                <a:lnTo>
                  <a:pt x="8" y="17"/>
                </a:lnTo>
                <a:lnTo>
                  <a:pt x="0" y="25"/>
                </a:lnTo>
                <a:lnTo>
                  <a:pt x="0" y="34"/>
                </a:lnTo>
                <a:lnTo>
                  <a:pt x="17" y="17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9053" tIns="49526" rIns="99053" bIns="49526" numCol="1" anchor="t" anchorCtr="0" compatLnSpc="1">
            <a:prstTxWarp prst="textNoShape">
              <a:avLst/>
            </a:prstTxWarp>
          </a:bodyPr>
          <a:lstStyle/>
          <a:p>
            <a:pPr defTabSz="804606"/>
            <a:endParaRPr lang="bg-BG" sz="1700">
              <a:solidFill>
                <a:srgbClr val="44546A"/>
              </a:solidFill>
            </a:endParaRPr>
          </a:p>
        </p:txBody>
      </p:sp>
      <p:sp>
        <p:nvSpPr>
          <p:cNvPr id="13" name="Rectangle 12">
            <a:hlinkClick r:id="" action="ppaction://hlinkshowjump?jump=previousslide"/>
          </p:cNvPr>
          <p:cNvSpPr/>
          <p:nvPr userDrawn="1"/>
        </p:nvSpPr>
        <p:spPr>
          <a:xfrm>
            <a:off x="8094092" y="6350835"/>
            <a:ext cx="205273" cy="253792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9053" tIns="49526" rIns="99053" bIns="49526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bg-BG"/>
            </a:defPPr>
            <a:lvl1pPr marL="0" algn="l" defTabSz="713232" rtl="0" eaLnBrk="1" latinLnBrk="0" hangingPunct="1">
              <a:defRPr sz="1404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356616" algn="l" defTabSz="713232" rtl="0" eaLnBrk="1" latinLnBrk="0" hangingPunct="1">
              <a:defRPr sz="1404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713232" algn="l" defTabSz="713232" rtl="0" eaLnBrk="1" latinLnBrk="0" hangingPunct="1">
              <a:defRPr sz="1404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069848" algn="l" defTabSz="713232" rtl="0" eaLnBrk="1" latinLnBrk="0" hangingPunct="1">
              <a:defRPr sz="1404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426464" algn="l" defTabSz="713232" rtl="0" eaLnBrk="1" latinLnBrk="0" hangingPunct="1">
              <a:defRPr sz="1404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783080" algn="l" defTabSz="713232" rtl="0" eaLnBrk="1" latinLnBrk="0" hangingPunct="1">
              <a:defRPr sz="1404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139696" algn="l" defTabSz="713232" rtl="0" eaLnBrk="1" latinLnBrk="0" hangingPunct="1">
              <a:defRPr sz="1404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496312" algn="l" defTabSz="713232" rtl="0" eaLnBrk="1" latinLnBrk="0" hangingPunct="1">
              <a:defRPr sz="1404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2852928" algn="l" defTabSz="713232" rtl="0" eaLnBrk="1" latinLnBrk="0" hangingPunct="1">
              <a:defRPr sz="1404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bg-BG" sz="1500">
              <a:solidFill>
                <a:srgbClr val="FFFFFF"/>
              </a:solidFill>
            </a:endParaRPr>
          </a:p>
        </p:txBody>
      </p:sp>
      <p:sp>
        <p:nvSpPr>
          <p:cNvPr id="14" name="Rectangle 13">
            <a:hlinkClick r:id="" action="ppaction://hlinkshowjump?jump=nextslide"/>
          </p:cNvPr>
          <p:cNvSpPr/>
          <p:nvPr userDrawn="1"/>
        </p:nvSpPr>
        <p:spPr>
          <a:xfrm>
            <a:off x="8325312" y="6339659"/>
            <a:ext cx="205273" cy="253792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9053" tIns="49526" rIns="99053" bIns="49526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bg-BG"/>
            </a:defPPr>
            <a:lvl1pPr marL="0" algn="l" defTabSz="713232" rtl="0" eaLnBrk="1" latinLnBrk="0" hangingPunct="1">
              <a:defRPr sz="1404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356616" algn="l" defTabSz="713232" rtl="0" eaLnBrk="1" latinLnBrk="0" hangingPunct="1">
              <a:defRPr sz="1404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713232" algn="l" defTabSz="713232" rtl="0" eaLnBrk="1" latinLnBrk="0" hangingPunct="1">
              <a:defRPr sz="1404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069848" algn="l" defTabSz="713232" rtl="0" eaLnBrk="1" latinLnBrk="0" hangingPunct="1">
              <a:defRPr sz="1404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426464" algn="l" defTabSz="713232" rtl="0" eaLnBrk="1" latinLnBrk="0" hangingPunct="1">
              <a:defRPr sz="1404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783080" algn="l" defTabSz="713232" rtl="0" eaLnBrk="1" latinLnBrk="0" hangingPunct="1">
              <a:defRPr sz="1404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139696" algn="l" defTabSz="713232" rtl="0" eaLnBrk="1" latinLnBrk="0" hangingPunct="1">
              <a:defRPr sz="1404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496312" algn="l" defTabSz="713232" rtl="0" eaLnBrk="1" latinLnBrk="0" hangingPunct="1">
              <a:defRPr sz="1404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2852928" algn="l" defTabSz="713232" rtl="0" eaLnBrk="1" latinLnBrk="0" hangingPunct="1">
              <a:defRPr sz="1404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bg-BG" sz="15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1850404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266081555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144000" cy="6858000"/>
          </a:xfrm>
          <a:prstGeom prst="rect">
            <a:avLst/>
          </a:prstGeom>
        </p:spPr>
        <p:txBody>
          <a:bodyPr lIns="91433" tIns="45717" rIns="91433" bIns="45717"/>
          <a:lstStyle/>
          <a:p>
            <a:endParaRPr lang="bg-BG"/>
          </a:p>
        </p:txBody>
      </p:sp>
    </p:spTree>
    <p:extLst>
      <p:ext uri="{BB962C8B-B14F-4D97-AF65-F5344CB8AC3E}">
        <p14:creationId xmlns:p14="http://schemas.microsoft.com/office/powerpoint/2010/main" xmlns="" val="350864272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42912710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874" y="346804"/>
            <a:ext cx="8111680" cy="647749"/>
          </a:xfrm>
          <a:prstGeom prst="rect">
            <a:avLst/>
          </a:prstGeom>
        </p:spPr>
        <p:txBody>
          <a:bodyPr lIns="91433" tIns="45717" rIns="91433" bIns="45717" anchor="b"/>
          <a:lstStyle>
            <a:lvl1pPr>
              <a:defRPr sz="3000">
                <a:solidFill>
                  <a:schemeClr val="tx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bg-BG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20258" y="1107995"/>
            <a:ext cx="8087296" cy="327760"/>
          </a:xfrm>
          <a:prstGeom prst="rect">
            <a:avLst/>
          </a:prstGeom>
        </p:spPr>
        <p:txBody>
          <a:bodyPr lIns="91433" tIns="45717" rIns="91433" bIns="45717"/>
          <a:lstStyle>
            <a:lvl1pPr marL="0" indent="0">
              <a:buNone/>
              <a:defRPr sz="1500">
                <a:solidFill>
                  <a:schemeClr val="tx1">
                    <a:tint val="7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  <a:lvl2pPr marL="495247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2pPr>
            <a:lvl3pPr marL="990494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3pPr>
            <a:lvl4pPr marL="1485740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4pPr>
            <a:lvl5pPr marL="1980987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5pPr>
            <a:lvl6pPr marL="2476235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6pPr>
            <a:lvl7pPr marL="2971482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7pPr>
            <a:lvl8pPr marL="3466728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8pPr>
            <a:lvl9pPr marL="3961976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6" y="6342355"/>
            <a:ext cx="3086100" cy="363854"/>
          </a:xfrm>
          <a:prstGeom prst="rect">
            <a:avLst/>
          </a:prstGeom>
        </p:spPr>
        <p:txBody>
          <a:bodyPr lIns="91433" tIns="45717" rIns="91433" bIns="45717"/>
          <a:lstStyle>
            <a:lvl1pPr algn="ctr">
              <a:defRPr sz="900">
                <a:solidFill>
                  <a:schemeClr val="bg1">
                    <a:lumMod val="6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pPr defTabSz="804606"/>
            <a:r>
              <a:rPr lang="en-US" dirty="0">
                <a:solidFill>
                  <a:srgbClr val="FFFFFF">
                    <a:lumMod val="65000"/>
                  </a:srgbClr>
                </a:solidFill>
              </a:rPr>
              <a:t>www.yourwebsitename.co</a:t>
            </a:r>
            <a:endParaRPr lang="bg-BG" dirty="0">
              <a:solidFill>
                <a:srgbClr val="FFFFFF">
                  <a:lumMod val="65000"/>
                </a:srgbClr>
              </a:solidFill>
            </a:endParaRP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620596" y="1013625"/>
            <a:ext cx="7887627" cy="7124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 userDrawn="1"/>
        </p:nvCxnSpPr>
        <p:spPr>
          <a:xfrm>
            <a:off x="620596" y="6346407"/>
            <a:ext cx="7887627" cy="7124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ctangle 14"/>
          <p:cNvSpPr/>
          <p:nvPr userDrawn="1"/>
        </p:nvSpPr>
        <p:spPr>
          <a:xfrm>
            <a:off x="620506" y="6346946"/>
            <a:ext cx="389368" cy="22651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3" tIns="45717" rIns="91433" bIns="45717" rtlCol="0" anchor="ctr"/>
          <a:lstStyle/>
          <a:p>
            <a:pPr algn="ctr" defTabSz="804606"/>
            <a:endParaRPr lang="bg-BG" sz="1700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15038" y="6345952"/>
            <a:ext cx="395904" cy="233636"/>
          </a:xfrm>
          <a:prstGeom prst="rect">
            <a:avLst/>
          </a:prstGeom>
        </p:spPr>
        <p:txBody>
          <a:bodyPr lIns="91433" tIns="45717" rIns="91433" bIns="45717"/>
          <a:lstStyle>
            <a:lvl1pPr algn="ctr">
              <a:defRPr sz="900">
                <a:solidFill>
                  <a:schemeClr val="bg1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defRPr>
            </a:lvl1pPr>
          </a:lstStyle>
          <a:p>
            <a:pPr defTabSz="804606"/>
            <a:fld id="{C6D8CC86-F41E-4D8C-A336-0F3AA98DA01D}" type="slidenum">
              <a:rPr lang="bg-BG" smtClean="0">
                <a:solidFill>
                  <a:srgbClr val="FFFFFF"/>
                </a:solidFill>
              </a:rPr>
              <a:pPr defTabSz="804606"/>
              <a:t>‹#›</a:t>
            </a:fld>
            <a:endParaRPr lang="bg-BG" dirty="0">
              <a:solidFill>
                <a:srgbClr val="FFFFFF"/>
              </a:solidFill>
            </a:endParaRPr>
          </a:p>
        </p:txBody>
      </p:sp>
      <p:sp>
        <p:nvSpPr>
          <p:cNvPr id="4" name="Rectangle 3"/>
          <p:cNvSpPr/>
          <p:nvPr userDrawn="1"/>
        </p:nvSpPr>
        <p:spPr>
          <a:xfrm>
            <a:off x="8117070" y="6353530"/>
            <a:ext cx="183274" cy="225534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3" tIns="45717" rIns="91433" bIns="45717" rtlCol="0" anchor="ctr"/>
          <a:lstStyle/>
          <a:p>
            <a:pPr algn="ctr" defTabSz="804606"/>
            <a:endParaRPr lang="bg-BG" sz="1700">
              <a:solidFill>
                <a:srgbClr val="FFFFFF"/>
              </a:solidFill>
            </a:endParaRPr>
          </a:p>
        </p:txBody>
      </p:sp>
      <p:sp>
        <p:nvSpPr>
          <p:cNvPr id="16" name="Rectangle 15"/>
          <p:cNvSpPr/>
          <p:nvPr userDrawn="1"/>
        </p:nvSpPr>
        <p:spPr>
          <a:xfrm>
            <a:off x="8325169" y="6354250"/>
            <a:ext cx="183274" cy="224094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3" tIns="45717" rIns="91433" bIns="45717" rtlCol="0" anchor="ctr"/>
          <a:lstStyle/>
          <a:p>
            <a:pPr algn="ctr" defTabSz="804606"/>
            <a:endParaRPr lang="bg-BG" sz="1700">
              <a:solidFill>
                <a:srgbClr val="FFFFFF"/>
              </a:solidFill>
            </a:endParaRPr>
          </a:p>
        </p:txBody>
      </p:sp>
      <p:sp>
        <p:nvSpPr>
          <p:cNvPr id="11" name="Freeform 1987"/>
          <p:cNvSpPr>
            <a:spLocks/>
          </p:cNvSpPr>
          <p:nvPr userDrawn="1"/>
        </p:nvSpPr>
        <p:spPr bwMode="auto">
          <a:xfrm>
            <a:off x="8397806" y="6402193"/>
            <a:ext cx="53576" cy="128581"/>
          </a:xfrm>
          <a:custGeom>
            <a:avLst/>
            <a:gdLst>
              <a:gd name="T0" fmla="*/ 0 w 17"/>
              <a:gd name="T1" fmla="*/ 0 h 34"/>
              <a:gd name="T2" fmla="*/ 0 w 17"/>
              <a:gd name="T3" fmla="*/ 9 h 34"/>
              <a:gd name="T4" fmla="*/ 8 w 17"/>
              <a:gd name="T5" fmla="*/ 17 h 34"/>
              <a:gd name="T6" fmla="*/ 0 w 17"/>
              <a:gd name="T7" fmla="*/ 25 h 34"/>
              <a:gd name="T8" fmla="*/ 0 w 17"/>
              <a:gd name="T9" fmla="*/ 34 h 34"/>
              <a:gd name="T10" fmla="*/ 17 w 17"/>
              <a:gd name="T11" fmla="*/ 17 h 34"/>
              <a:gd name="T12" fmla="*/ 0 w 17"/>
              <a:gd name="T13" fmla="*/ 0 h 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7" h="34">
                <a:moveTo>
                  <a:pt x="0" y="0"/>
                </a:moveTo>
                <a:lnTo>
                  <a:pt x="0" y="9"/>
                </a:lnTo>
                <a:lnTo>
                  <a:pt x="8" y="17"/>
                </a:lnTo>
                <a:lnTo>
                  <a:pt x="0" y="25"/>
                </a:lnTo>
                <a:lnTo>
                  <a:pt x="0" y="34"/>
                </a:lnTo>
                <a:lnTo>
                  <a:pt x="17" y="17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9053" tIns="49526" rIns="99053" bIns="49526" numCol="1" anchor="t" anchorCtr="0" compatLnSpc="1">
            <a:prstTxWarp prst="textNoShape">
              <a:avLst/>
            </a:prstTxWarp>
          </a:bodyPr>
          <a:lstStyle/>
          <a:p>
            <a:pPr defTabSz="804606"/>
            <a:endParaRPr lang="bg-BG" sz="1700">
              <a:solidFill>
                <a:srgbClr val="44546A"/>
              </a:solidFill>
            </a:endParaRPr>
          </a:p>
        </p:txBody>
      </p:sp>
      <p:sp>
        <p:nvSpPr>
          <p:cNvPr id="17" name="Freeform 1987"/>
          <p:cNvSpPr>
            <a:spLocks/>
          </p:cNvSpPr>
          <p:nvPr userDrawn="1"/>
        </p:nvSpPr>
        <p:spPr bwMode="auto">
          <a:xfrm flipH="1">
            <a:off x="8178507" y="6402193"/>
            <a:ext cx="53576" cy="128581"/>
          </a:xfrm>
          <a:custGeom>
            <a:avLst/>
            <a:gdLst>
              <a:gd name="T0" fmla="*/ 0 w 17"/>
              <a:gd name="T1" fmla="*/ 0 h 34"/>
              <a:gd name="T2" fmla="*/ 0 w 17"/>
              <a:gd name="T3" fmla="*/ 9 h 34"/>
              <a:gd name="T4" fmla="*/ 8 w 17"/>
              <a:gd name="T5" fmla="*/ 17 h 34"/>
              <a:gd name="T6" fmla="*/ 0 w 17"/>
              <a:gd name="T7" fmla="*/ 25 h 34"/>
              <a:gd name="T8" fmla="*/ 0 w 17"/>
              <a:gd name="T9" fmla="*/ 34 h 34"/>
              <a:gd name="T10" fmla="*/ 17 w 17"/>
              <a:gd name="T11" fmla="*/ 17 h 34"/>
              <a:gd name="T12" fmla="*/ 0 w 17"/>
              <a:gd name="T13" fmla="*/ 0 h 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7" h="34">
                <a:moveTo>
                  <a:pt x="0" y="0"/>
                </a:moveTo>
                <a:lnTo>
                  <a:pt x="0" y="9"/>
                </a:lnTo>
                <a:lnTo>
                  <a:pt x="8" y="17"/>
                </a:lnTo>
                <a:lnTo>
                  <a:pt x="0" y="25"/>
                </a:lnTo>
                <a:lnTo>
                  <a:pt x="0" y="34"/>
                </a:lnTo>
                <a:lnTo>
                  <a:pt x="17" y="17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9053" tIns="49526" rIns="99053" bIns="49526" numCol="1" anchor="t" anchorCtr="0" compatLnSpc="1">
            <a:prstTxWarp prst="textNoShape">
              <a:avLst/>
            </a:prstTxWarp>
          </a:bodyPr>
          <a:lstStyle/>
          <a:p>
            <a:pPr defTabSz="804606"/>
            <a:endParaRPr lang="bg-BG" sz="1700">
              <a:solidFill>
                <a:srgbClr val="44546A"/>
              </a:solidFill>
            </a:endParaRPr>
          </a:p>
        </p:txBody>
      </p:sp>
      <p:sp>
        <p:nvSpPr>
          <p:cNvPr id="13" name="Rectangle 12">
            <a:hlinkClick r:id="" action="ppaction://hlinkshowjump?jump=previousslide"/>
          </p:cNvPr>
          <p:cNvSpPr/>
          <p:nvPr userDrawn="1"/>
        </p:nvSpPr>
        <p:spPr>
          <a:xfrm>
            <a:off x="8094042" y="6350835"/>
            <a:ext cx="205273" cy="253792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9053" tIns="49526" rIns="99053" bIns="49526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bg-BG"/>
            </a:defPPr>
            <a:lvl1pPr marL="0" algn="l" defTabSz="713232" rtl="0" eaLnBrk="1" latinLnBrk="0" hangingPunct="1">
              <a:defRPr sz="1404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356616" algn="l" defTabSz="713232" rtl="0" eaLnBrk="1" latinLnBrk="0" hangingPunct="1">
              <a:defRPr sz="1404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713232" algn="l" defTabSz="713232" rtl="0" eaLnBrk="1" latinLnBrk="0" hangingPunct="1">
              <a:defRPr sz="1404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069848" algn="l" defTabSz="713232" rtl="0" eaLnBrk="1" latinLnBrk="0" hangingPunct="1">
              <a:defRPr sz="1404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426464" algn="l" defTabSz="713232" rtl="0" eaLnBrk="1" latinLnBrk="0" hangingPunct="1">
              <a:defRPr sz="1404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783080" algn="l" defTabSz="713232" rtl="0" eaLnBrk="1" latinLnBrk="0" hangingPunct="1">
              <a:defRPr sz="1404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139696" algn="l" defTabSz="713232" rtl="0" eaLnBrk="1" latinLnBrk="0" hangingPunct="1">
              <a:defRPr sz="1404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496312" algn="l" defTabSz="713232" rtl="0" eaLnBrk="1" latinLnBrk="0" hangingPunct="1">
              <a:defRPr sz="1404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2852928" algn="l" defTabSz="713232" rtl="0" eaLnBrk="1" latinLnBrk="0" hangingPunct="1">
              <a:defRPr sz="1404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bg-BG" sz="1500">
              <a:solidFill>
                <a:srgbClr val="FFFFFF"/>
              </a:solidFill>
            </a:endParaRPr>
          </a:p>
        </p:txBody>
      </p:sp>
      <p:sp>
        <p:nvSpPr>
          <p:cNvPr id="14" name="Rectangle 13">
            <a:hlinkClick r:id="" action="ppaction://hlinkshowjump?jump=nextslide"/>
          </p:cNvPr>
          <p:cNvSpPr/>
          <p:nvPr userDrawn="1"/>
        </p:nvSpPr>
        <p:spPr>
          <a:xfrm>
            <a:off x="8325262" y="6339659"/>
            <a:ext cx="205273" cy="253792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9053" tIns="49526" rIns="99053" bIns="49526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bg-BG"/>
            </a:defPPr>
            <a:lvl1pPr marL="0" algn="l" defTabSz="713232" rtl="0" eaLnBrk="1" latinLnBrk="0" hangingPunct="1">
              <a:defRPr sz="1404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356616" algn="l" defTabSz="713232" rtl="0" eaLnBrk="1" latinLnBrk="0" hangingPunct="1">
              <a:defRPr sz="1404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713232" algn="l" defTabSz="713232" rtl="0" eaLnBrk="1" latinLnBrk="0" hangingPunct="1">
              <a:defRPr sz="1404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069848" algn="l" defTabSz="713232" rtl="0" eaLnBrk="1" latinLnBrk="0" hangingPunct="1">
              <a:defRPr sz="1404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426464" algn="l" defTabSz="713232" rtl="0" eaLnBrk="1" latinLnBrk="0" hangingPunct="1">
              <a:defRPr sz="1404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783080" algn="l" defTabSz="713232" rtl="0" eaLnBrk="1" latinLnBrk="0" hangingPunct="1">
              <a:defRPr sz="1404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139696" algn="l" defTabSz="713232" rtl="0" eaLnBrk="1" latinLnBrk="0" hangingPunct="1">
              <a:defRPr sz="1404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496312" algn="l" defTabSz="713232" rtl="0" eaLnBrk="1" latinLnBrk="0" hangingPunct="1">
              <a:defRPr sz="1404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2852928" algn="l" defTabSz="713232" rtl="0" eaLnBrk="1" latinLnBrk="0" hangingPunct="1">
              <a:defRPr sz="1404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bg-BG" sz="15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1312946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723124136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144000" cy="6858000"/>
          </a:xfrm>
          <a:prstGeom prst="rect">
            <a:avLst/>
          </a:prstGeom>
        </p:spPr>
        <p:txBody>
          <a:bodyPr lIns="91433" tIns="45717" rIns="91433" bIns="45717"/>
          <a:lstStyle/>
          <a:p>
            <a:endParaRPr lang="bg-BG"/>
          </a:p>
        </p:txBody>
      </p:sp>
    </p:spTree>
    <p:extLst>
      <p:ext uri="{BB962C8B-B14F-4D97-AF65-F5344CB8AC3E}">
        <p14:creationId xmlns:p14="http://schemas.microsoft.com/office/powerpoint/2010/main" xmlns="" val="3353904303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21029465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F8985-7E17-4B17-A2F7-759DAA87DEFD}" type="datetimeFigureOut">
              <a:rPr lang="ru-RU" smtClean="0"/>
              <a:pPr/>
              <a:t>11.10.2021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557B2A-A172-421F-95B4-5013BA8654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0990279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F8985-7E17-4B17-A2F7-759DAA87DEFD}" type="datetimeFigureOut">
              <a:rPr lang="ru-RU" smtClean="0"/>
              <a:pPr/>
              <a:t>11.10.2021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557B2A-A172-421F-95B4-5013BA8654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5469347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F8985-7E17-4B17-A2F7-759DAA87DEFD}" type="datetimeFigureOut">
              <a:rPr lang="ru-RU" smtClean="0"/>
              <a:pPr/>
              <a:t>11.10.2021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557B2A-A172-421F-95B4-5013BA8654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2074945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F8985-7E17-4B17-A2F7-759DAA87DEFD}" type="datetimeFigureOut">
              <a:rPr lang="ru-RU" smtClean="0"/>
              <a:pPr/>
              <a:t>11.10.2021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557B2A-A172-421F-95B4-5013BA8654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6504994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F8985-7E17-4B17-A2F7-759DAA87DEFD}" type="datetimeFigureOut">
              <a:rPr lang="ru-RU" smtClean="0"/>
              <a:pPr/>
              <a:t>11.10.2021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557B2A-A172-421F-95B4-5013BA8654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4504036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F8985-7E17-4B17-A2F7-759DAA87DEFD}" type="datetimeFigureOut">
              <a:rPr lang="ru-RU" smtClean="0"/>
              <a:pPr/>
              <a:t>11.10.2021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557B2A-A172-421F-95B4-5013BA8654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885787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15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8.xml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Relationship Id="rId5" Type="http://schemas.openxmlformats.org/officeDocument/2006/relationships/theme" Target="../theme/theme3.xml"/><Relationship Id="rId4" Type="http://schemas.openxmlformats.org/officeDocument/2006/relationships/slideLayout" Target="../slideLayouts/slideLayout19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2.xml"/><Relationship Id="rId2" Type="http://schemas.openxmlformats.org/officeDocument/2006/relationships/slideLayout" Target="../slideLayouts/slideLayout21.xml"/><Relationship Id="rId1" Type="http://schemas.openxmlformats.org/officeDocument/2006/relationships/slideLayout" Target="../slideLayouts/slideLayout20.xml"/><Relationship Id="rId6" Type="http://schemas.openxmlformats.org/officeDocument/2006/relationships/theme" Target="../theme/theme4.xml"/><Relationship Id="rId5" Type="http://schemas.openxmlformats.org/officeDocument/2006/relationships/slideLayout" Target="../slideLayouts/slideLayout24.xml"/><Relationship Id="rId4" Type="http://schemas.openxmlformats.org/officeDocument/2006/relationships/slideLayout" Target="../slideLayouts/slideLayout23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7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theme" Target="../theme/theme5.xml"/><Relationship Id="rId5" Type="http://schemas.openxmlformats.org/officeDocument/2006/relationships/slideLayout" Target="../slideLayouts/slideLayout29.xml"/><Relationship Id="rId4" Type="http://schemas.openxmlformats.org/officeDocument/2006/relationships/slideLayout" Target="../slideLayouts/slideLayout28.xml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2.xml"/><Relationship Id="rId2" Type="http://schemas.openxmlformats.org/officeDocument/2006/relationships/slideLayout" Target="../slideLayouts/slideLayout31.xml"/><Relationship Id="rId1" Type="http://schemas.openxmlformats.org/officeDocument/2006/relationships/slideLayout" Target="../slideLayouts/slideLayout30.xml"/><Relationship Id="rId5" Type="http://schemas.openxmlformats.org/officeDocument/2006/relationships/theme" Target="../theme/theme6.xml"/><Relationship Id="rId4" Type="http://schemas.openxmlformats.org/officeDocument/2006/relationships/slideLayout" Target="../slideLayouts/slideLayout33.xml"/></Relationships>
</file>

<file path=ppt/slideMasters/_rels/slideMaster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6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5" Type="http://schemas.openxmlformats.org/officeDocument/2006/relationships/theme" Target="../theme/theme7.xml"/><Relationship Id="rId4" Type="http://schemas.openxmlformats.org/officeDocument/2006/relationships/slideLayout" Target="../slideLayouts/slideLayout3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6F8985-7E17-4B17-A2F7-759DAA87DEFD}" type="datetimeFigureOut">
              <a:rPr lang="ru-RU" smtClean="0"/>
              <a:pPr/>
              <a:t>11.10.2021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557B2A-A172-421F-95B4-5013BA8654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5427066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5846428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3" r:id="rId2"/>
    <p:sldLayoutId id="2147483664" r:id="rId3"/>
    <p:sldLayoutId id="2147483665" r:id="rId4"/>
  </p:sldLayoutIdLst>
  <p:hf hdr="0" dt="0"/>
  <p:txStyles>
    <p:titleStyle>
      <a:lvl1pPr algn="l" defTabSz="990494" rtl="0" eaLnBrk="1" latinLnBrk="0" hangingPunct="1">
        <a:lnSpc>
          <a:spcPct val="90000"/>
        </a:lnSpc>
        <a:spcBef>
          <a:spcPct val="0"/>
        </a:spcBef>
        <a:buNone/>
        <a:defRPr sz="47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47623" indent="-247623" algn="l" defTabSz="990494" rtl="0" eaLnBrk="1" latinLnBrk="0" hangingPunct="1">
        <a:lnSpc>
          <a:spcPct val="90000"/>
        </a:lnSpc>
        <a:spcBef>
          <a:spcPts val="1083"/>
        </a:spcBef>
        <a:buFont typeface="Arial" panose="020B0604020202020204" pitchFamily="34" charset="0"/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42870" indent="-247623" algn="l" defTabSz="990494" rtl="0" eaLnBrk="1" latinLnBrk="0" hangingPunct="1">
        <a:lnSpc>
          <a:spcPct val="90000"/>
        </a:lnSpc>
        <a:spcBef>
          <a:spcPts val="542"/>
        </a:spcBef>
        <a:buFont typeface="Arial" panose="020B0604020202020204" pitchFamily="34" charset="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238117" indent="-247623" algn="l" defTabSz="990494" rtl="0" eaLnBrk="1" latinLnBrk="0" hangingPunct="1">
        <a:lnSpc>
          <a:spcPct val="90000"/>
        </a:lnSpc>
        <a:spcBef>
          <a:spcPts val="542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733364" indent="-247623" algn="l" defTabSz="990494" rtl="0" eaLnBrk="1" latinLnBrk="0" hangingPunct="1">
        <a:lnSpc>
          <a:spcPct val="90000"/>
        </a:lnSpc>
        <a:spcBef>
          <a:spcPts val="542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2228611" indent="-247623" algn="l" defTabSz="990494" rtl="0" eaLnBrk="1" latinLnBrk="0" hangingPunct="1">
        <a:lnSpc>
          <a:spcPct val="90000"/>
        </a:lnSpc>
        <a:spcBef>
          <a:spcPts val="542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723858" indent="-247623" algn="l" defTabSz="990494" rtl="0" eaLnBrk="1" latinLnBrk="0" hangingPunct="1">
        <a:lnSpc>
          <a:spcPct val="90000"/>
        </a:lnSpc>
        <a:spcBef>
          <a:spcPts val="542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3219105" indent="-247623" algn="l" defTabSz="990494" rtl="0" eaLnBrk="1" latinLnBrk="0" hangingPunct="1">
        <a:lnSpc>
          <a:spcPct val="90000"/>
        </a:lnSpc>
        <a:spcBef>
          <a:spcPts val="542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714353" indent="-247623" algn="l" defTabSz="990494" rtl="0" eaLnBrk="1" latinLnBrk="0" hangingPunct="1">
        <a:lnSpc>
          <a:spcPct val="90000"/>
        </a:lnSpc>
        <a:spcBef>
          <a:spcPts val="542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4209599" indent="-247623" algn="l" defTabSz="990494" rtl="0" eaLnBrk="1" latinLnBrk="0" hangingPunct="1">
        <a:lnSpc>
          <a:spcPct val="90000"/>
        </a:lnSpc>
        <a:spcBef>
          <a:spcPts val="542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bg-BG"/>
      </a:defPPr>
      <a:lvl1pPr marL="0" algn="l" defTabSz="99049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95247" algn="l" defTabSz="99049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90494" algn="l" defTabSz="99049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485740" algn="l" defTabSz="99049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980987" algn="l" defTabSz="99049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476235" algn="l" defTabSz="99049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482" algn="l" defTabSz="99049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466728" algn="l" defTabSz="99049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961976" algn="l" defTabSz="99049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40392292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69" r:id="rId3"/>
    <p:sldLayoutId id="2147483670" r:id="rId4"/>
  </p:sldLayoutIdLst>
  <p:hf hdr="0" dt="0"/>
  <p:txStyles>
    <p:titleStyle>
      <a:lvl1pPr algn="l" defTabSz="990494" rtl="0" eaLnBrk="1" latinLnBrk="0" hangingPunct="1">
        <a:lnSpc>
          <a:spcPct val="90000"/>
        </a:lnSpc>
        <a:spcBef>
          <a:spcPct val="0"/>
        </a:spcBef>
        <a:buNone/>
        <a:defRPr sz="47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47623" indent="-247623" algn="l" defTabSz="990494" rtl="0" eaLnBrk="1" latinLnBrk="0" hangingPunct="1">
        <a:lnSpc>
          <a:spcPct val="90000"/>
        </a:lnSpc>
        <a:spcBef>
          <a:spcPts val="1083"/>
        </a:spcBef>
        <a:buFont typeface="Arial" panose="020B0604020202020204" pitchFamily="34" charset="0"/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42870" indent="-247623" algn="l" defTabSz="990494" rtl="0" eaLnBrk="1" latinLnBrk="0" hangingPunct="1">
        <a:lnSpc>
          <a:spcPct val="90000"/>
        </a:lnSpc>
        <a:spcBef>
          <a:spcPts val="542"/>
        </a:spcBef>
        <a:buFont typeface="Arial" panose="020B0604020202020204" pitchFamily="34" charset="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238117" indent="-247623" algn="l" defTabSz="990494" rtl="0" eaLnBrk="1" latinLnBrk="0" hangingPunct="1">
        <a:lnSpc>
          <a:spcPct val="90000"/>
        </a:lnSpc>
        <a:spcBef>
          <a:spcPts val="542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733364" indent="-247623" algn="l" defTabSz="990494" rtl="0" eaLnBrk="1" latinLnBrk="0" hangingPunct="1">
        <a:lnSpc>
          <a:spcPct val="90000"/>
        </a:lnSpc>
        <a:spcBef>
          <a:spcPts val="542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2228611" indent="-247623" algn="l" defTabSz="990494" rtl="0" eaLnBrk="1" latinLnBrk="0" hangingPunct="1">
        <a:lnSpc>
          <a:spcPct val="90000"/>
        </a:lnSpc>
        <a:spcBef>
          <a:spcPts val="542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723858" indent="-247623" algn="l" defTabSz="990494" rtl="0" eaLnBrk="1" latinLnBrk="0" hangingPunct="1">
        <a:lnSpc>
          <a:spcPct val="90000"/>
        </a:lnSpc>
        <a:spcBef>
          <a:spcPts val="542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3219105" indent="-247623" algn="l" defTabSz="990494" rtl="0" eaLnBrk="1" latinLnBrk="0" hangingPunct="1">
        <a:lnSpc>
          <a:spcPct val="90000"/>
        </a:lnSpc>
        <a:spcBef>
          <a:spcPts val="542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714353" indent="-247623" algn="l" defTabSz="990494" rtl="0" eaLnBrk="1" latinLnBrk="0" hangingPunct="1">
        <a:lnSpc>
          <a:spcPct val="90000"/>
        </a:lnSpc>
        <a:spcBef>
          <a:spcPts val="542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4209599" indent="-247623" algn="l" defTabSz="990494" rtl="0" eaLnBrk="1" latinLnBrk="0" hangingPunct="1">
        <a:lnSpc>
          <a:spcPct val="90000"/>
        </a:lnSpc>
        <a:spcBef>
          <a:spcPts val="542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bg-BG"/>
      </a:defPPr>
      <a:lvl1pPr marL="0" algn="l" defTabSz="99049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95247" algn="l" defTabSz="99049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90494" algn="l" defTabSz="99049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485740" algn="l" defTabSz="99049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980987" algn="l" defTabSz="99049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476235" algn="l" defTabSz="99049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482" algn="l" defTabSz="99049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466728" algn="l" defTabSz="99049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961976" algn="l" defTabSz="99049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32353502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</p:sldLayoutIdLst>
  <p:hf hdr="0" dt="0"/>
  <p:txStyles>
    <p:titleStyle>
      <a:lvl1pPr algn="l" defTabSz="990494" rtl="0" eaLnBrk="1" latinLnBrk="0" hangingPunct="1">
        <a:lnSpc>
          <a:spcPct val="90000"/>
        </a:lnSpc>
        <a:spcBef>
          <a:spcPct val="0"/>
        </a:spcBef>
        <a:buNone/>
        <a:defRPr sz="47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47623" indent="-247623" algn="l" defTabSz="990494" rtl="0" eaLnBrk="1" latinLnBrk="0" hangingPunct="1">
        <a:lnSpc>
          <a:spcPct val="90000"/>
        </a:lnSpc>
        <a:spcBef>
          <a:spcPts val="1083"/>
        </a:spcBef>
        <a:buFont typeface="Arial" panose="020B0604020202020204" pitchFamily="34" charset="0"/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42870" indent="-247623" algn="l" defTabSz="990494" rtl="0" eaLnBrk="1" latinLnBrk="0" hangingPunct="1">
        <a:lnSpc>
          <a:spcPct val="90000"/>
        </a:lnSpc>
        <a:spcBef>
          <a:spcPts val="542"/>
        </a:spcBef>
        <a:buFont typeface="Arial" panose="020B0604020202020204" pitchFamily="34" charset="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238117" indent="-247623" algn="l" defTabSz="990494" rtl="0" eaLnBrk="1" latinLnBrk="0" hangingPunct="1">
        <a:lnSpc>
          <a:spcPct val="90000"/>
        </a:lnSpc>
        <a:spcBef>
          <a:spcPts val="542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733364" indent="-247623" algn="l" defTabSz="990494" rtl="0" eaLnBrk="1" latinLnBrk="0" hangingPunct="1">
        <a:lnSpc>
          <a:spcPct val="90000"/>
        </a:lnSpc>
        <a:spcBef>
          <a:spcPts val="542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2228611" indent="-247623" algn="l" defTabSz="990494" rtl="0" eaLnBrk="1" latinLnBrk="0" hangingPunct="1">
        <a:lnSpc>
          <a:spcPct val="90000"/>
        </a:lnSpc>
        <a:spcBef>
          <a:spcPts val="542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723858" indent="-247623" algn="l" defTabSz="990494" rtl="0" eaLnBrk="1" latinLnBrk="0" hangingPunct="1">
        <a:lnSpc>
          <a:spcPct val="90000"/>
        </a:lnSpc>
        <a:spcBef>
          <a:spcPts val="542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3219105" indent="-247623" algn="l" defTabSz="990494" rtl="0" eaLnBrk="1" latinLnBrk="0" hangingPunct="1">
        <a:lnSpc>
          <a:spcPct val="90000"/>
        </a:lnSpc>
        <a:spcBef>
          <a:spcPts val="542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714353" indent="-247623" algn="l" defTabSz="990494" rtl="0" eaLnBrk="1" latinLnBrk="0" hangingPunct="1">
        <a:lnSpc>
          <a:spcPct val="90000"/>
        </a:lnSpc>
        <a:spcBef>
          <a:spcPts val="542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4209599" indent="-247623" algn="l" defTabSz="990494" rtl="0" eaLnBrk="1" latinLnBrk="0" hangingPunct="1">
        <a:lnSpc>
          <a:spcPct val="90000"/>
        </a:lnSpc>
        <a:spcBef>
          <a:spcPts val="542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bg-BG"/>
      </a:defPPr>
      <a:lvl1pPr marL="0" algn="l" defTabSz="99049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95247" algn="l" defTabSz="99049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90494" algn="l" defTabSz="99049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485740" algn="l" defTabSz="99049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980987" algn="l" defTabSz="99049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476235" algn="l" defTabSz="99049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482" algn="l" defTabSz="99049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466728" algn="l" defTabSz="99049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961976" algn="l" defTabSz="99049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23809608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</p:sldLayoutIdLst>
  <p:hf hdr="0" dt="0"/>
  <p:txStyles>
    <p:titleStyle>
      <a:lvl1pPr algn="l" defTabSz="990494" rtl="0" eaLnBrk="1" latinLnBrk="0" hangingPunct="1">
        <a:lnSpc>
          <a:spcPct val="90000"/>
        </a:lnSpc>
        <a:spcBef>
          <a:spcPct val="0"/>
        </a:spcBef>
        <a:buNone/>
        <a:defRPr sz="47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47623" indent="-247623" algn="l" defTabSz="990494" rtl="0" eaLnBrk="1" latinLnBrk="0" hangingPunct="1">
        <a:lnSpc>
          <a:spcPct val="90000"/>
        </a:lnSpc>
        <a:spcBef>
          <a:spcPts val="1083"/>
        </a:spcBef>
        <a:buFont typeface="Arial" panose="020B0604020202020204" pitchFamily="34" charset="0"/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42870" indent="-247623" algn="l" defTabSz="990494" rtl="0" eaLnBrk="1" latinLnBrk="0" hangingPunct="1">
        <a:lnSpc>
          <a:spcPct val="90000"/>
        </a:lnSpc>
        <a:spcBef>
          <a:spcPts val="542"/>
        </a:spcBef>
        <a:buFont typeface="Arial" panose="020B0604020202020204" pitchFamily="34" charset="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238117" indent="-247623" algn="l" defTabSz="990494" rtl="0" eaLnBrk="1" latinLnBrk="0" hangingPunct="1">
        <a:lnSpc>
          <a:spcPct val="90000"/>
        </a:lnSpc>
        <a:spcBef>
          <a:spcPts val="542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733364" indent="-247623" algn="l" defTabSz="990494" rtl="0" eaLnBrk="1" latinLnBrk="0" hangingPunct="1">
        <a:lnSpc>
          <a:spcPct val="90000"/>
        </a:lnSpc>
        <a:spcBef>
          <a:spcPts val="542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2228611" indent="-247623" algn="l" defTabSz="990494" rtl="0" eaLnBrk="1" latinLnBrk="0" hangingPunct="1">
        <a:lnSpc>
          <a:spcPct val="90000"/>
        </a:lnSpc>
        <a:spcBef>
          <a:spcPts val="542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723858" indent="-247623" algn="l" defTabSz="990494" rtl="0" eaLnBrk="1" latinLnBrk="0" hangingPunct="1">
        <a:lnSpc>
          <a:spcPct val="90000"/>
        </a:lnSpc>
        <a:spcBef>
          <a:spcPts val="542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3219105" indent="-247623" algn="l" defTabSz="990494" rtl="0" eaLnBrk="1" latinLnBrk="0" hangingPunct="1">
        <a:lnSpc>
          <a:spcPct val="90000"/>
        </a:lnSpc>
        <a:spcBef>
          <a:spcPts val="542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714353" indent="-247623" algn="l" defTabSz="990494" rtl="0" eaLnBrk="1" latinLnBrk="0" hangingPunct="1">
        <a:lnSpc>
          <a:spcPct val="90000"/>
        </a:lnSpc>
        <a:spcBef>
          <a:spcPts val="542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4209599" indent="-247623" algn="l" defTabSz="990494" rtl="0" eaLnBrk="1" latinLnBrk="0" hangingPunct="1">
        <a:lnSpc>
          <a:spcPct val="90000"/>
        </a:lnSpc>
        <a:spcBef>
          <a:spcPts val="542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bg-BG"/>
      </a:defPPr>
      <a:lvl1pPr marL="0" algn="l" defTabSz="99049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95247" algn="l" defTabSz="99049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90494" algn="l" defTabSz="99049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485740" algn="l" defTabSz="99049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980987" algn="l" defTabSz="99049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476235" algn="l" defTabSz="99049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482" algn="l" defTabSz="99049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466728" algn="l" defTabSz="99049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961976" algn="l" defTabSz="99049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764861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7" r:id="rId2"/>
    <p:sldLayoutId id="2147483688" r:id="rId3"/>
    <p:sldLayoutId id="2147483689" r:id="rId4"/>
  </p:sldLayoutIdLst>
  <p:hf hdr="0" dt="0"/>
  <p:txStyles>
    <p:titleStyle>
      <a:lvl1pPr algn="l" defTabSz="990494" rtl="0" eaLnBrk="1" latinLnBrk="0" hangingPunct="1">
        <a:lnSpc>
          <a:spcPct val="90000"/>
        </a:lnSpc>
        <a:spcBef>
          <a:spcPct val="0"/>
        </a:spcBef>
        <a:buNone/>
        <a:defRPr sz="47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47623" indent="-247623" algn="l" defTabSz="990494" rtl="0" eaLnBrk="1" latinLnBrk="0" hangingPunct="1">
        <a:lnSpc>
          <a:spcPct val="90000"/>
        </a:lnSpc>
        <a:spcBef>
          <a:spcPts val="1083"/>
        </a:spcBef>
        <a:buFont typeface="Arial" panose="020B0604020202020204" pitchFamily="34" charset="0"/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42870" indent="-247623" algn="l" defTabSz="990494" rtl="0" eaLnBrk="1" latinLnBrk="0" hangingPunct="1">
        <a:lnSpc>
          <a:spcPct val="90000"/>
        </a:lnSpc>
        <a:spcBef>
          <a:spcPts val="542"/>
        </a:spcBef>
        <a:buFont typeface="Arial" panose="020B0604020202020204" pitchFamily="34" charset="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238117" indent="-247623" algn="l" defTabSz="990494" rtl="0" eaLnBrk="1" latinLnBrk="0" hangingPunct="1">
        <a:lnSpc>
          <a:spcPct val="90000"/>
        </a:lnSpc>
        <a:spcBef>
          <a:spcPts val="542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733364" indent="-247623" algn="l" defTabSz="990494" rtl="0" eaLnBrk="1" latinLnBrk="0" hangingPunct="1">
        <a:lnSpc>
          <a:spcPct val="90000"/>
        </a:lnSpc>
        <a:spcBef>
          <a:spcPts val="542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2228611" indent="-247623" algn="l" defTabSz="990494" rtl="0" eaLnBrk="1" latinLnBrk="0" hangingPunct="1">
        <a:lnSpc>
          <a:spcPct val="90000"/>
        </a:lnSpc>
        <a:spcBef>
          <a:spcPts val="542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723858" indent="-247623" algn="l" defTabSz="990494" rtl="0" eaLnBrk="1" latinLnBrk="0" hangingPunct="1">
        <a:lnSpc>
          <a:spcPct val="90000"/>
        </a:lnSpc>
        <a:spcBef>
          <a:spcPts val="542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3219105" indent="-247623" algn="l" defTabSz="990494" rtl="0" eaLnBrk="1" latinLnBrk="0" hangingPunct="1">
        <a:lnSpc>
          <a:spcPct val="90000"/>
        </a:lnSpc>
        <a:spcBef>
          <a:spcPts val="542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714353" indent="-247623" algn="l" defTabSz="990494" rtl="0" eaLnBrk="1" latinLnBrk="0" hangingPunct="1">
        <a:lnSpc>
          <a:spcPct val="90000"/>
        </a:lnSpc>
        <a:spcBef>
          <a:spcPts val="542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4209599" indent="-247623" algn="l" defTabSz="990494" rtl="0" eaLnBrk="1" latinLnBrk="0" hangingPunct="1">
        <a:lnSpc>
          <a:spcPct val="90000"/>
        </a:lnSpc>
        <a:spcBef>
          <a:spcPts val="542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bg-BG"/>
      </a:defPPr>
      <a:lvl1pPr marL="0" algn="l" defTabSz="99049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95247" algn="l" defTabSz="99049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90494" algn="l" defTabSz="99049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485740" algn="l" defTabSz="99049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980987" algn="l" defTabSz="99049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476235" algn="l" defTabSz="99049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482" algn="l" defTabSz="99049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466728" algn="l" defTabSz="99049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961976" algn="l" defTabSz="99049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26498047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</p:sldLayoutIdLst>
  <p:hf hdr="0" dt="0"/>
  <p:txStyles>
    <p:titleStyle>
      <a:lvl1pPr algn="l" defTabSz="990494" rtl="0" eaLnBrk="1" latinLnBrk="0" hangingPunct="1">
        <a:lnSpc>
          <a:spcPct val="90000"/>
        </a:lnSpc>
        <a:spcBef>
          <a:spcPct val="0"/>
        </a:spcBef>
        <a:buNone/>
        <a:defRPr sz="47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47623" indent="-247623" algn="l" defTabSz="990494" rtl="0" eaLnBrk="1" latinLnBrk="0" hangingPunct="1">
        <a:lnSpc>
          <a:spcPct val="90000"/>
        </a:lnSpc>
        <a:spcBef>
          <a:spcPts val="1083"/>
        </a:spcBef>
        <a:buFont typeface="Arial" panose="020B0604020202020204" pitchFamily="34" charset="0"/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42870" indent="-247623" algn="l" defTabSz="990494" rtl="0" eaLnBrk="1" latinLnBrk="0" hangingPunct="1">
        <a:lnSpc>
          <a:spcPct val="90000"/>
        </a:lnSpc>
        <a:spcBef>
          <a:spcPts val="542"/>
        </a:spcBef>
        <a:buFont typeface="Arial" panose="020B0604020202020204" pitchFamily="34" charset="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238117" indent="-247623" algn="l" defTabSz="990494" rtl="0" eaLnBrk="1" latinLnBrk="0" hangingPunct="1">
        <a:lnSpc>
          <a:spcPct val="90000"/>
        </a:lnSpc>
        <a:spcBef>
          <a:spcPts val="542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733364" indent="-247623" algn="l" defTabSz="990494" rtl="0" eaLnBrk="1" latinLnBrk="0" hangingPunct="1">
        <a:lnSpc>
          <a:spcPct val="90000"/>
        </a:lnSpc>
        <a:spcBef>
          <a:spcPts val="542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2228611" indent="-247623" algn="l" defTabSz="990494" rtl="0" eaLnBrk="1" latinLnBrk="0" hangingPunct="1">
        <a:lnSpc>
          <a:spcPct val="90000"/>
        </a:lnSpc>
        <a:spcBef>
          <a:spcPts val="542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723858" indent="-247623" algn="l" defTabSz="990494" rtl="0" eaLnBrk="1" latinLnBrk="0" hangingPunct="1">
        <a:lnSpc>
          <a:spcPct val="90000"/>
        </a:lnSpc>
        <a:spcBef>
          <a:spcPts val="542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3219105" indent="-247623" algn="l" defTabSz="990494" rtl="0" eaLnBrk="1" latinLnBrk="0" hangingPunct="1">
        <a:lnSpc>
          <a:spcPct val="90000"/>
        </a:lnSpc>
        <a:spcBef>
          <a:spcPts val="542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714353" indent="-247623" algn="l" defTabSz="990494" rtl="0" eaLnBrk="1" latinLnBrk="0" hangingPunct="1">
        <a:lnSpc>
          <a:spcPct val="90000"/>
        </a:lnSpc>
        <a:spcBef>
          <a:spcPts val="542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4209599" indent="-247623" algn="l" defTabSz="990494" rtl="0" eaLnBrk="1" latinLnBrk="0" hangingPunct="1">
        <a:lnSpc>
          <a:spcPct val="90000"/>
        </a:lnSpc>
        <a:spcBef>
          <a:spcPts val="542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bg-BG"/>
      </a:defPPr>
      <a:lvl1pPr marL="0" algn="l" defTabSz="99049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95247" algn="l" defTabSz="99049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90494" algn="l" defTabSz="99049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485740" algn="l" defTabSz="99049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980987" algn="l" defTabSz="99049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476235" algn="l" defTabSz="99049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482" algn="l" defTabSz="99049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466728" algn="l" defTabSz="99049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961976" algn="l" defTabSz="99049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7.png"/><Relationship Id="rId4" Type="http://schemas.openxmlformats.org/officeDocument/2006/relationships/image" Target="../media/image18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41.png"/><Relationship Id="rId7" Type="http://schemas.openxmlformats.org/officeDocument/2006/relationships/image" Target="../media/image18.png"/><Relationship Id="rId12" Type="http://schemas.microsoft.com/office/2007/relationships/hdphoto" Target="../media/hdphoto7.wdp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3.png"/><Relationship Id="rId11" Type="http://schemas.openxmlformats.org/officeDocument/2006/relationships/image" Target="../media/image45.png"/><Relationship Id="rId5" Type="http://schemas.microsoft.com/office/2007/relationships/hdphoto" Target="../media/hdphoto6.wdp"/><Relationship Id="rId10" Type="http://schemas.openxmlformats.org/officeDocument/2006/relationships/image" Target="../media/image33.png"/><Relationship Id="rId4" Type="http://schemas.openxmlformats.org/officeDocument/2006/relationships/image" Target="../media/image42.png"/><Relationship Id="rId9" Type="http://schemas.openxmlformats.org/officeDocument/2006/relationships/image" Target="../media/image4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8.png"/><Relationship Id="rId5" Type="http://schemas.openxmlformats.org/officeDocument/2006/relationships/image" Target="../media/image47.png"/><Relationship Id="rId4" Type="http://schemas.openxmlformats.org/officeDocument/2006/relationships/image" Target="../media/image17.png"/></Relationships>
</file>

<file path=ppt/slides/_rels/slide13.xml.rels><?xml version="1.0" encoding="UTF-8" standalone="yes"?>
<Relationships xmlns="http://schemas.openxmlformats.org/package/2006/relationships"><Relationship Id="rId8" Type="http://schemas.microsoft.com/office/2007/relationships/hdphoto" Target="../media/hdphoto8.wdp"/><Relationship Id="rId3" Type="http://schemas.openxmlformats.org/officeDocument/2006/relationships/image" Target="../media/image18.png"/><Relationship Id="rId7" Type="http://schemas.openxmlformats.org/officeDocument/2006/relationships/image" Target="../media/image52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51.png"/><Relationship Id="rId5" Type="http://schemas.openxmlformats.org/officeDocument/2006/relationships/image" Target="../media/image50.png"/><Relationship Id="rId10" Type="http://schemas.microsoft.com/office/2007/relationships/hdphoto" Target="../media/hdphoto9.wdp"/><Relationship Id="rId4" Type="http://schemas.openxmlformats.org/officeDocument/2006/relationships/image" Target="../media/image17.png"/><Relationship Id="rId9" Type="http://schemas.openxmlformats.org/officeDocument/2006/relationships/image" Target="../media/image5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7.png"/><Relationship Id="rId5" Type="http://schemas.openxmlformats.org/officeDocument/2006/relationships/image" Target="../media/image18.png"/><Relationship Id="rId4" Type="http://schemas.openxmlformats.org/officeDocument/2006/relationships/image" Target="../media/image5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57.png"/><Relationship Id="rId4" Type="http://schemas.openxmlformats.org/officeDocument/2006/relationships/image" Target="../media/image56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2.png"/><Relationship Id="rId3" Type="http://schemas.openxmlformats.org/officeDocument/2006/relationships/image" Target="../media/image59.png"/><Relationship Id="rId7" Type="http://schemas.openxmlformats.org/officeDocument/2006/relationships/image" Target="../media/image61.png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60.png"/><Relationship Id="rId5" Type="http://schemas.openxmlformats.org/officeDocument/2006/relationships/image" Target="../media/image17.png"/><Relationship Id="rId4" Type="http://schemas.openxmlformats.org/officeDocument/2006/relationships/image" Target="../media/image18.png"/><Relationship Id="rId9" Type="http://schemas.openxmlformats.org/officeDocument/2006/relationships/image" Target="../media/image63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8.png"/><Relationship Id="rId13" Type="http://schemas.microsoft.com/office/2007/relationships/hdphoto" Target="../media/hdphoto11.wdp"/><Relationship Id="rId18" Type="http://schemas.openxmlformats.org/officeDocument/2006/relationships/image" Target="../media/image75.png"/><Relationship Id="rId3" Type="http://schemas.openxmlformats.org/officeDocument/2006/relationships/image" Target="../media/image64.png"/><Relationship Id="rId21" Type="http://schemas.openxmlformats.org/officeDocument/2006/relationships/image" Target="../media/image18.png"/><Relationship Id="rId7" Type="http://schemas.openxmlformats.org/officeDocument/2006/relationships/image" Target="../media/image67.png"/><Relationship Id="rId12" Type="http://schemas.openxmlformats.org/officeDocument/2006/relationships/image" Target="../media/image72.png"/><Relationship Id="rId17" Type="http://schemas.microsoft.com/office/2007/relationships/hdphoto" Target="../media/hdphoto13.wdp"/><Relationship Id="rId2" Type="http://schemas.openxmlformats.org/officeDocument/2006/relationships/notesSlide" Target="../notesSlides/notesSlide4.xml"/><Relationship Id="rId16" Type="http://schemas.openxmlformats.org/officeDocument/2006/relationships/image" Target="../media/image74.png"/><Relationship Id="rId20" Type="http://schemas.openxmlformats.org/officeDocument/2006/relationships/image" Target="../media/image17.png"/><Relationship Id="rId1" Type="http://schemas.openxmlformats.org/officeDocument/2006/relationships/slideLayout" Target="../slideLayouts/slideLayout12.xml"/><Relationship Id="rId6" Type="http://schemas.microsoft.com/office/2007/relationships/hdphoto" Target="../media/hdphoto10.wdp"/><Relationship Id="rId11" Type="http://schemas.openxmlformats.org/officeDocument/2006/relationships/image" Target="../media/image71.png"/><Relationship Id="rId24" Type="http://schemas.microsoft.com/office/2007/relationships/hdphoto" Target="../media/hdphoto5.wdp"/><Relationship Id="rId5" Type="http://schemas.openxmlformats.org/officeDocument/2006/relationships/image" Target="../media/image66.png"/><Relationship Id="rId15" Type="http://schemas.microsoft.com/office/2007/relationships/hdphoto" Target="../media/hdphoto12.wdp"/><Relationship Id="rId23" Type="http://schemas.openxmlformats.org/officeDocument/2006/relationships/image" Target="../media/image36.png"/><Relationship Id="rId10" Type="http://schemas.openxmlformats.org/officeDocument/2006/relationships/image" Target="../media/image70.png"/><Relationship Id="rId19" Type="http://schemas.microsoft.com/office/2007/relationships/hdphoto" Target="../media/hdphoto14.wdp"/><Relationship Id="rId4" Type="http://schemas.openxmlformats.org/officeDocument/2006/relationships/image" Target="../media/image65.png"/><Relationship Id="rId9" Type="http://schemas.openxmlformats.org/officeDocument/2006/relationships/image" Target="../media/image69.png"/><Relationship Id="rId14" Type="http://schemas.openxmlformats.org/officeDocument/2006/relationships/image" Target="../media/image73.png"/><Relationship Id="rId22" Type="http://schemas.openxmlformats.org/officeDocument/2006/relationships/image" Target="../media/image76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1.xml"/><Relationship Id="rId5" Type="http://schemas.microsoft.com/office/2007/relationships/hdphoto" Target="../media/hdphoto21.wdp"/><Relationship Id="rId4" Type="http://schemas.openxmlformats.org/officeDocument/2006/relationships/image" Target="../media/image78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3.png"/><Relationship Id="rId18" Type="http://schemas.microsoft.com/office/2007/relationships/hdphoto" Target="../media/hdphoto4.wdp"/><Relationship Id="rId3" Type="http://schemas.openxmlformats.org/officeDocument/2006/relationships/image" Target="../media/image5.png"/><Relationship Id="rId7" Type="http://schemas.microsoft.com/office/2007/relationships/hdphoto" Target="../media/hdphoto2.wdp"/><Relationship Id="rId12" Type="http://schemas.openxmlformats.org/officeDocument/2006/relationships/image" Target="../media/image12.png"/><Relationship Id="rId17" Type="http://schemas.openxmlformats.org/officeDocument/2006/relationships/image" Target="../media/image16.png"/><Relationship Id="rId2" Type="http://schemas.openxmlformats.org/officeDocument/2006/relationships/image" Target="../media/image4.png"/><Relationship Id="rId16" Type="http://schemas.microsoft.com/office/2007/relationships/hdphoto" Target="../media/hdphoto3.wdp"/><Relationship Id="rId20" Type="http://schemas.openxmlformats.org/officeDocument/2006/relationships/image" Target="../media/image1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11" Type="http://schemas.openxmlformats.org/officeDocument/2006/relationships/image" Target="../media/image11.png"/><Relationship Id="rId5" Type="http://schemas.microsoft.com/office/2007/relationships/hdphoto" Target="../media/hdphoto1.wdp"/><Relationship Id="rId15" Type="http://schemas.openxmlformats.org/officeDocument/2006/relationships/image" Target="../media/image15.png"/><Relationship Id="rId10" Type="http://schemas.openxmlformats.org/officeDocument/2006/relationships/image" Target="../media/image10.png"/><Relationship Id="rId19" Type="http://schemas.openxmlformats.org/officeDocument/2006/relationships/image" Target="../media/image17.png"/><Relationship Id="rId4" Type="http://schemas.openxmlformats.org/officeDocument/2006/relationships/image" Target="../media/image6.png"/><Relationship Id="rId9" Type="http://schemas.openxmlformats.org/officeDocument/2006/relationships/image" Target="../media/image9.png"/><Relationship Id="rId14" Type="http://schemas.openxmlformats.org/officeDocument/2006/relationships/image" Target="../media/image1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png"/><Relationship Id="rId4" Type="http://schemas.openxmlformats.org/officeDocument/2006/relationships/image" Target="../media/image1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7.png"/><Relationship Id="rId5" Type="http://schemas.openxmlformats.org/officeDocument/2006/relationships/image" Target="../media/image18.png"/><Relationship Id="rId4" Type="http://schemas.openxmlformats.org/officeDocument/2006/relationships/image" Target="../media/image2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png"/><Relationship Id="rId4" Type="http://schemas.openxmlformats.org/officeDocument/2006/relationships/image" Target="../media/image1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9.png"/><Relationship Id="rId4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3" Type="http://schemas.openxmlformats.org/officeDocument/2006/relationships/image" Target="../media/image18.png"/><Relationship Id="rId7" Type="http://schemas.openxmlformats.org/officeDocument/2006/relationships/image" Target="../media/image33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3" Type="http://schemas.openxmlformats.org/officeDocument/2006/relationships/image" Target="../media/image18.png"/><Relationship Id="rId7" Type="http://schemas.openxmlformats.org/officeDocument/2006/relationships/image" Target="../media/image37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4.xml"/><Relationship Id="rId6" Type="http://schemas.microsoft.com/office/2007/relationships/hdphoto" Target="../media/hdphoto5.wdp"/><Relationship Id="rId5" Type="http://schemas.openxmlformats.org/officeDocument/2006/relationships/image" Target="../media/image36.png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\\Design-1\Материалы\Презентация\Кодекс\Презентация Консорциум Кодекс_Подложки-0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21785" y="-15875"/>
            <a:ext cx="9159876" cy="6873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Larinson\Desktop\новые плашки для презы\8020 белое-01.pn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6767"/>
          <a:stretch/>
        </p:blipFill>
        <p:spPr bwMode="auto">
          <a:xfrm>
            <a:off x="5069150" y="952149"/>
            <a:ext cx="4074850" cy="59332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35180"/>
          <a:stretch/>
        </p:blipFill>
        <p:spPr bwMode="auto">
          <a:xfrm>
            <a:off x="4886675" y="-15876"/>
            <a:ext cx="4278059" cy="47974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95536" y="3781813"/>
            <a:ext cx="5472608" cy="92333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ru-RU" sz="3600" dirty="0">
                <a:solidFill>
                  <a:schemeClr val="accent1">
                    <a:lumMod val="75000"/>
                  </a:schemeClr>
                </a:solidFill>
              </a:rPr>
              <a:t>Медицина.Премиум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395536" y="6093296"/>
            <a:ext cx="1368152" cy="57606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8036037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Объект 7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940152" y="3068960"/>
            <a:ext cx="3009566" cy="288032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94122"/>
          </a:xfrm>
        </p:spPr>
        <p:txBody>
          <a:bodyPr/>
          <a:lstStyle/>
          <a:p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Состав и разделы</a:t>
            </a:r>
            <a:endParaRPr lang="ru-RU" dirty="0"/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39552" y="1268760"/>
            <a:ext cx="6110497" cy="3672408"/>
          </a:xfrm>
        </p:spPr>
      </p:pic>
      <p:pic>
        <p:nvPicPr>
          <p:cNvPr id="5" name="Picture 2" descr="\\Design-1\Материалы\Презентация\Кодекс\Презентация Кодекс_Подложки-08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777875" cy="68698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3" descr="\\Design-1\Материалы\Презентация\Кодекс\Презентация Кодекс_Подложки-05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11287" y="1"/>
            <a:ext cx="832321" cy="9861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95968560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Группа 14"/>
          <p:cNvGrpSpPr/>
          <p:nvPr/>
        </p:nvGrpSpPr>
        <p:grpSpPr>
          <a:xfrm>
            <a:off x="7093980" y="1196752"/>
            <a:ext cx="2016224" cy="1872208"/>
            <a:chOff x="594756" y="836712"/>
            <a:chExt cx="2170113" cy="2163763"/>
          </a:xfrm>
        </p:grpSpPr>
        <p:pic>
          <p:nvPicPr>
            <p:cNvPr id="16" name="Picture 2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4756" y="836712"/>
              <a:ext cx="2170113" cy="21637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7" name="Picture 4" descr="D:\загрузки 2\векторы шаблоны\новое\векторы иконок\224492-urban\bank.png"/>
            <p:cNvPicPr>
              <a:picLocks noChangeAspect="1" noChangeArrowheads="1"/>
            </p:cNvPicPr>
            <p:nvPr/>
          </p:nvPicPr>
          <p:blipFill>
            <a:blip r:embed="rId4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 xmlns="">
                    <a14:imgLayer r:embed="rId5">
                      <a14:imgEffect>
                        <a14:brightnessContrast bright="-100000" contrast="-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52176" y="1404143"/>
              <a:ext cx="1028900" cy="10289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Состав и разделы</a:t>
            </a:r>
            <a:endParaRPr lang="ru-RU" dirty="0"/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half" idx="1"/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43608" y="1916832"/>
            <a:ext cx="4646223" cy="2863568"/>
          </a:xfrm>
        </p:spPr>
      </p:pic>
      <p:pic>
        <p:nvPicPr>
          <p:cNvPr id="5" name="Picture 2" descr="\\Design-1\Материалы\Презентация\Кодекс\Презентация Кодекс_Подложки-08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777875" cy="68698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3" descr="\\Design-1\Материалы\Презентация\Кодекс\Презентация Кодекс_Подложки-05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11287" y="1"/>
            <a:ext cx="832321" cy="9861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Объект 9"/>
          <p:cNvPicPr>
            <a:picLocks noGrp="1" noChangeAspect="1"/>
          </p:cNvPicPr>
          <p:nvPr>
            <p:ph sz="half" idx="2"/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652120" y="2708920"/>
            <a:ext cx="2806596" cy="3816350"/>
          </a:xfrm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50851" y="4797152"/>
            <a:ext cx="4505325" cy="1927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1" name="Группа 10"/>
          <p:cNvGrpSpPr/>
          <p:nvPr/>
        </p:nvGrpSpPr>
        <p:grpSpPr>
          <a:xfrm>
            <a:off x="3594064" y="5085184"/>
            <a:ext cx="1584176" cy="1458873"/>
            <a:chOff x="6804248" y="4001541"/>
            <a:chExt cx="2170113" cy="2163763"/>
          </a:xfrm>
        </p:grpSpPr>
        <p:pic>
          <p:nvPicPr>
            <p:cNvPr id="12" name="Picture 2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04248" y="4001541"/>
              <a:ext cx="2170113" cy="21637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3" name="Picture 6" descr="D:\загрузки 2\векторы шаблоны\ИНФОГРАФИКА ноябрь 2016\hammer.png"/>
            <p:cNvPicPr>
              <a:picLocks noChangeAspect="1" noChangeArrowheads="1"/>
            </p:cNvPicPr>
            <p:nvPr/>
          </p:nvPicPr>
          <p:blipFill>
            <a:blip r:embed="rId11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 xmlns="">
                    <a14:imgLayer r:embed="rId12">
                      <a14:imgEffect>
                        <a14:brightnessContrast bright="-100000" contrast="-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11137" y="4463288"/>
              <a:ext cx="1270986" cy="127098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xmlns="" val="219952669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Рисунок 14">
            <a:extLst>
              <a:ext uri="{FF2B5EF4-FFF2-40B4-BE49-F238E27FC236}">
                <a16:creationId xmlns:a16="http://schemas.microsoft.com/office/drawing/2014/main" xmlns="" id="{E06D530D-0C35-4B53-B52F-CF2FA4009E59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719030" y="1708726"/>
            <a:ext cx="3705938" cy="3112779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</p:spPr>
        <p:txBody>
          <a:bodyPr/>
          <a:lstStyle/>
          <a:p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Состав и разделы</a:t>
            </a:r>
            <a:endParaRPr lang="ru-RU" dirty="0"/>
          </a:p>
        </p:txBody>
      </p:sp>
      <p:pic>
        <p:nvPicPr>
          <p:cNvPr id="5" name="Picture 2" descr="\\Design-1\Материалы\Презентация\Кодекс\Презентация Кодекс_Подложки-08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777875" cy="68698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3" descr="\\Design-1\Материалы\Презентация\Кодекс\Презентация Кодекс_Подложки-05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11287" y="1"/>
            <a:ext cx="832321" cy="9861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16357995">
            <a:off x="127680" y="4354705"/>
            <a:ext cx="2321268" cy="22503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Объект 10">
            <a:extLst>
              <a:ext uri="{FF2B5EF4-FFF2-40B4-BE49-F238E27FC236}">
                <a16:creationId xmlns:a16="http://schemas.microsoft.com/office/drawing/2014/main" xmlns="" id="{F383603C-738C-4C26-A13F-86969EEA6E4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639308" y="1166016"/>
            <a:ext cx="1865383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000" b="1" dirty="0"/>
              <a:t>Образцы СОП</a:t>
            </a:r>
          </a:p>
        </p:txBody>
      </p:sp>
      <p:pic>
        <p:nvPicPr>
          <p:cNvPr id="16" name="Рисунок 15">
            <a:extLst>
              <a:ext uri="{FF2B5EF4-FFF2-40B4-BE49-F238E27FC236}">
                <a16:creationId xmlns:a16="http://schemas.microsoft.com/office/drawing/2014/main" xmlns="" id="{31A923BB-9A1B-4CD7-83A9-B2061824E1E1}"/>
              </a:ext>
            </a:extLst>
          </p:cNvPr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859154" y="3351572"/>
            <a:ext cx="3590269" cy="3257929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18" name="Picture 2">
            <a:extLst>
              <a:ext uri="{FF2B5EF4-FFF2-40B4-BE49-F238E27FC236}">
                <a16:creationId xmlns:a16="http://schemas.microsoft.com/office/drawing/2014/main" xmlns="" id="{61D0B41E-0C1D-4FEF-AE58-18109AD751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4311042">
            <a:off x="6667519" y="940691"/>
            <a:ext cx="2321268" cy="22503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FA3DE3B2-5906-40CF-8F2C-66ABD688B280}"/>
              </a:ext>
            </a:extLst>
          </p:cNvPr>
          <p:cNvSpPr txBox="1"/>
          <p:nvPr/>
        </p:nvSpPr>
        <p:spPr>
          <a:xfrm>
            <a:off x="700941" y="2057281"/>
            <a:ext cx="1891377" cy="14619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dirty="0"/>
              <a:t>Развернутая аналитическая информация по основным аспектам работы с </a:t>
            </a:r>
            <a:r>
              <a:rPr lang="ru-RU" sz="1100" dirty="0" err="1"/>
              <a:t>СОПами</a:t>
            </a:r>
            <a:r>
              <a:rPr lang="ru-RU" sz="1100" dirty="0"/>
              <a:t>: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100" dirty="0"/>
              <a:t>правила разработки</a:t>
            </a:r>
            <a:r>
              <a:rPr lang="en-US" sz="1100" dirty="0">
                <a:latin typeface="Gentium Basic" panose="02000503060000020004" pitchFamily="2" charset="0"/>
              </a:rPr>
              <a:t>;</a:t>
            </a:r>
            <a:endParaRPr lang="ru-RU" sz="1100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100" dirty="0"/>
              <a:t>применение в мед. учреждении</a:t>
            </a:r>
            <a:r>
              <a:rPr lang="en-US" sz="1100" dirty="0">
                <a:latin typeface="Gentium Basic" panose="02000503060000020004" pitchFamily="2" charset="0"/>
              </a:rPr>
              <a:t>;</a:t>
            </a:r>
            <a:r>
              <a:rPr lang="ru-RU" sz="1100" dirty="0"/>
              <a:t>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100" dirty="0"/>
              <a:t>требования к разработке.</a:t>
            </a:r>
          </a:p>
          <a:p>
            <a:endParaRPr lang="ru-RU" sz="1200" dirty="0"/>
          </a:p>
        </p:txBody>
      </p:sp>
      <p:sp>
        <p:nvSpPr>
          <p:cNvPr id="19" name="Прямоугольник 18">
            <a:extLst>
              <a:ext uri="{FF2B5EF4-FFF2-40B4-BE49-F238E27FC236}">
                <a16:creationId xmlns:a16="http://schemas.microsoft.com/office/drawing/2014/main" xmlns="" id="{88FD5356-45AF-4FD1-AE0B-F3D7424BEAED}"/>
              </a:ext>
            </a:extLst>
          </p:cNvPr>
          <p:cNvSpPr/>
          <p:nvPr/>
        </p:nvSpPr>
        <p:spPr>
          <a:xfrm>
            <a:off x="7504023" y="4037928"/>
            <a:ext cx="1754840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100" dirty="0"/>
              <a:t>Более 50 примерных форм.</a:t>
            </a:r>
          </a:p>
        </p:txBody>
      </p:sp>
    </p:spTree>
    <p:extLst>
      <p:ext uri="{BB962C8B-B14F-4D97-AF65-F5344CB8AC3E}">
        <p14:creationId xmlns:p14="http://schemas.microsoft.com/office/powerpoint/2010/main" xmlns="" val="104435825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</p:spPr>
        <p:txBody>
          <a:bodyPr/>
          <a:lstStyle/>
          <a:p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Состав и разделы</a:t>
            </a:r>
            <a:endParaRPr lang="ru-RU" dirty="0"/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979712" y="986197"/>
            <a:ext cx="4652693" cy="2592288"/>
          </a:xfrm>
        </p:spPr>
      </p:pic>
      <p:pic>
        <p:nvPicPr>
          <p:cNvPr id="5" name="Picture 2" descr="\\Design-1\Материалы\Презентация\Кодекс\Презентация Кодекс_Подложки-08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777875" cy="68698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3" descr="\\Design-1\Материалы\Презентация\Кодекс\Презентация Кодекс_Подложки-05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11287" y="1"/>
            <a:ext cx="832321" cy="9861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91031" y="2720777"/>
            <a:ext cx="4279900" cy="41490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Объект 7"/>
          <p:cNvPicPr>
            <a:picLocks noGrp="1" noChangeAspect="1"/>
          </p:cNvPicPr>
          <p:nvPr>
            <p:ph sz="half" idx="2"/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329628" y="3434928"/>
            <a:ext cx="4814372" cy="2736304"/>
          </a:xfrm>
        </p:spPr>
      </p:pic>
      <p:pic>
        <p:nvPicPr>
          <p:cNvPr id="9" name="Picture 69" descr="D:\загрузки 2\векторы шаблоны\новое\векторы иконок\1\155237-business-management-process-collection\process-1.png"/>
          <p:cNvPicPr>
            <a:picLocks noChangeAspect="1" noChangeArrowheads="1"/>
          </p:cNvPicPr>
          <p:nvPr/>
        </p:nvPicPr>
        <p:blipFill>
          <a:blip r:embed="rId7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 xmlns="">
                  <a14:imgLayer r:embed="rId8">
                    <a14:imgEffect>
                      <a14:brightnessContrast bright="100000" contras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616732" y="4077072"/>
            <a:ext cx="357100" cy="3564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66" descr="D:\загрузки 2\векторы шаблоны\новое\векторы иконок\1\125467-justice-collection\law-book.png"/>
          <p:cNvPicPr>
            <a:picLocks noChangeAspect="1" noChangeArrowheads="1"/>
          </p:cNvPicPr>
          <p:nvPr/>
        </p:nvPicPr>
        <p:blipFill>
          <a:blip r:embed="rId9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 xmlns="">
                  <a14:imgLayer r:embed="rId10">
                    <a14:imgEffect>
                      <a14:brightnessContrast bright="100000" contras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67744" y="4056254"/>
            <a:ext cx="432048" cy="431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547664" y="4541401"/>
            <a:ext cx="1872208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900" dirty="0">
                <a:solidFill>
                  <a:schemeClr val="bg1"/>
                </a:solidFill>
                <a:ea typeface="Times New Roman"/>
              </a:rPr>
              <a:t>ЕДИНОЕ </a:t>
            </a:r>
          </a:p>
          <a:p>
            <a:r>
              <a:rPr lang="ru-RU" sz="900" dirty="0">
                <a:solidFill>
                  <a:schemeClr val="bg1"/>
                </a:solidFill>
                <a:ea typeface="Times New Roman"/>
              </a:rPr>
              <a:t>ИНФОРМАЦИОННОЕ ПРОСТРАНСТВО</a:t>
            </a:r>
            <a:endParaRPr lang="ru-RU" sz="9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7473424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" y="4941888"/>
            <a:ext cx="9144000" cy="19279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7446" y="274638"/>
            <a:ext cx="8059353" cy="1143000"/>
          </a:xfrm>
        </p:spPr>
        <p:txBody>
          <a:bodyPr>
            <a:normAutofit/>
          </a:bodyPr>
          <a:lstStyle/>
          <a:p>
            <a:r>
              <a:rPr lang="ru-RU" sz="3600" dirty="0">
                <a:solidFill>
                  <a:schemeClr val="accent1">
                    <a:lumMod val="75000"/>
                  </a:schemeClr>
                </a:solidFill>
              </a:rPr>
              <a:t>Быть в курсе важных событий отрасли</a:t>
            </a:r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half"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907704" y="1340768"/>
            <a:ext cx="5941254" cy="3600400"/>
          </a:xfrm>
        </p:spPr>
      </p:pic>
      <p:pic>
        <p:nvPicPr>
          <p:cNvPr id="5" name="Picture 2" descr="\\Design-1\Материалы\Презентация\Кодекс\Презентация Кодекс_Подложки-08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777875" cy="68698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3" descr="\\Design-1\Материалы\Презентация\Кодекс\Презентация Кодекс_Подложки-05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11287" y="1"/>
            <a:ext cx="832321" cy="9861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23046700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dirty="0">
                <a:solidFill>
                  <a:schemeClr val="accent1">
                    <a:lumMod val="75000"/>
                  </a:schemeClr>
                </a:solidFill>
              </a:rPr>
              <a:t>Быть в курсе важных событий отрасли</a:t>
            </a:r>
            <a:endParaRPr lang="ru-RU" sz="3600" dirty="0"/>
          </a:p>
        </p:txBody>
      </p:sp>
      <p:pic>
        <p:nvPicPr>
          <p:cNvPr id="6" name="Picture 2" descr="\\Design-1\Материалы\Презентация\Кодекс\Презентация Кодекс_Подложки-08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777875" cy="68698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3" descr="\\Design-1\Материалы\Презентация\Кодекс\Презентация Кодекс_Подложки-05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11287" y="1"/>
            <a:ext cx="832321" cy="9861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8194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36512" y="5229224"/>
            <a:ext cx="9180512" cy="16287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619672" y="1340768"/>
            <a:ext cx="6611809" cy="3960440"/>
          </a:xfrm>
        </p:spPr>
      </p:pic>
    </p:spTree>
    <p:extLst>
      <p:ext uri="{BB962C8B-B14F-4D97-AF65-F5344CB8AC3E}">
        <p14:creationId xmlns:p14="http://schemas.microsoft.com/office/powerpoint/2010/main" xmlns="" val="232460002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Рисунок 17">
            <a:extLst>
              <a:ext uri="{FF2B5EF4-FFF2-40B4-BE49-F238E27FC236}">
                <a16:creationId xmlns:a16="http://schemas.microsoft.com/office/drawing/2014/main" xmlns="" id="{AD0DCDD1-D933-4810-8F41-FDA23885441D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85095" y="1462356"/>
            <a:ext cx="6390539" cy="3025703"/>
          </a:xfrm>
          <a:prstGeom prst="rect">
            <a:avLst/>
          </a:prstGeom>
        </p:spPr>
      </p:pic>
      <p:pic>
        <p:nvPicPr>
          <p:cNvPr id="9222" name="Picture 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076056" y="4843907"/>
            <a:ext cx="3846513" cy="212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3" name="Picture 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076055" y="6261664"/>
            <a:ext cx="3846513" cy="212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dirty="0">
                <a:solidFill>
                  <a:schemeClr val="accent1">
                    <a:lumMod val="75000"/>
                  </a:schemeClr>
                </a:solidFill>
              </a:rPr>
              <a:t>Быть в курсе важных событий отрасли</a:t>
            </a:r>
            <a:endParaRPr lang="ru-RU" sz="3600" dirty="0"/>
          </a:p>
        </p:txBody>
      </p:sp>
      <p:pic>
        <p:nvPicPr>
          <p:cNvPr id="5" name="Picture 2" descr="\\Design-1\Материалы\Презентация\Кодекс\Презентация Кодекс_Подложки-08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777875" cy="68698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3" descr="\\Design-1\Материалы\Презентация\Кодекс\Презентация Кодекс_Подложки-05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11287" y="1"/>
            <a:ext cx="832321" cy="9861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014344" y="3429000"/>
            <a:ext cx="1127125" cy="1238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407249" y="3874293"/>
            <a:ext cx="341313" cy="347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Rectangle 77"/>
          <p:cNvSpPr/>
          <p:nvPr/>
        </p:nvSpPr>
        <p:spPr>
          <a:xfrm>
            <a:off x="682094" y="5291763"/>
            <a:ext cx="1195775" cy="596604"/>
          </a:xfrm>
          <a:prstGeom prst="rect">
            <a:avLst/>
          </a:prstGeom>
        </p:spPr>
        <p:txBody>
          <a:bodyPr wrap="none" lIns="103155" tIns="51577" rIns="103155" bIns="51577">
            <a:spAutoFit/>
          </a:bodyPr>
          <a:lstStyle/>
          <a:p>
            <a:pPr algn="r" defTabSz="804606"/>
            <a:r>
              <a:rPr lang="ru-RU" sz="3200" b="1" dirty="0">
                <a:solidFill>
                  <a:srgbClr val="385E9D"/>
                </a:solidFill>
                <a:ea typeface="Open Sans Semibold" panose="020B0706030804020204" pitchFamily="34" charset="0"/>
                <a:cs typeface="Open Sans Semibold" panose="020B0706030804020204" pitchFamily="34" charset="0"/>
              </a:rPr>
              <a:t>  24/7</a:t>
            </a:r>
            <a:endParaRPr lang="bg-BG" sz="3200" b="1" dirty="0">
              <a:solidFill>
                <a:srgbClr val="385E9D"/>
              </a:solidFill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627447" y="6261664"/>
            <a:ext cx="3900920" cy="213591"/>
          </a:xfrm>
          <a:prstGeom prst="rect">
            <a:avLst/>
          </a:prstGeom>
          <a:solidFill>
            <a:srgbClr val="385E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/>
          <p:cNvSpPr/>
          <p:nvPr/>
        </p:nvSpPr>
        <p:spPr>
          <a:xfrm>
            <a:off x="682094" y="4869160"/>
            <a:ext cx="3846273" cy="213591"/>
          </a:xfrm>
          <a:prstGeom prst="rect">
            <a:avLst/>
          </a:prstGeom>
          <a:solidFill>
            <a:srgbClr val="385E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TextBox 15"/>
          <p:cNvSpPr txBox="1"/>
          <p:nvPr/>
        </p:nvSpPr>
        <p:spPr>
          <a:xfrm>
            <a:off x="1842861" y="5234173"/>
            <a:ext cx="2734879" cy="1027491"/>
          </a:xfrm>
          <a:prstGeom prst="rect">
            <a:avLst/>
          </a:prstGeom>
          <a:noFill/>
        </p:spPr>
        <p:txBody>
          <a:bodyPr wrap="square" lIns="103155" tIns="51577" rIns="103155" bIns="51577" rtlCol="0">
            <a:spAutoFit/>
          </a:bodyPr>
          <a:lstStyle/>
          <a:p>
            <a:pPr defTabSz="804606"/>
            <a:r>
              <a:rPr lang="ru-RU" sz="1200" dirty="0">
                <a:solidFill>
                  <a:srgbClr val="515A5F"/>
                </a:solidFill>
                <a:ea typeface="Open Sans Light" panose="020B0306030504020204" pitchFamily="34" charset="0"/>
                <a:cs typeface="Open Sans Light" panose="020B0306030504020204" pitchFamily="34" charset="0"/>
              </a:rPr>
              <a:t>Круглосуточная поддержка пользователей,</a:t>
            </a:r>
          </a:p>
          <a:p>
            <a:pPr defTabSz="804606"/>
            <a:r>
              <a:rPr lang="ru-RU" sz="1200" dirty="0">
                <a:solidFill>
                  <a:srgbClr val="515A5F"/>
                </a:solidFill>
                <a:ea typeface="Open Sans Light" panose="020B0306030504020204" pitchFamily="34" charset="0"/>
                <a:cs typeface="Open Sans Light" panose="020B0306030504020204" pitchFamily="34" charset="0"/>
              </a:rPr>
              <a:t>единый стандарт сервисного обслуживания</a:t>
            </a:r>
          </a:p>
          <a:p>
            <a:pPr defTabSz="804606"/>
            <a:endParaRPr lang="bg-BG" sz="1200" dirty="0">
              <a:solidFill>
                <a:srgbClr val="515A5F"/>
              </a:solidFill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pic>
        <p:nvPicPr>
          <p:cNvPr id="9224" name="Picture 8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2094" y="5455604"/>
            <a:ext cx="317500" cy="323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3D3612B8-6A2F-4A81-B4CF-6E262774D098}"/>
              </a:ext>
            </a:extLst>
          </p:cNvPr>
          <p:cNvSpPr txBox="1"/>
          <p:nvPr/>
        </p:nvSpPr>
        <p:spPr>
          <a:xfrm>
            <a:off x="1077776" y="1154673"/>
            <a:ext cx="56166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Специализированное онлайн-издание «МедЭксперт»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B285433F-8FFB-4128-A556-ED078539AE1F}"/>
              </a:ext>
            </a:extLst>
          </p:cNvPr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4791889" y="2232840"/>
            <a:ext cx="3248731" cy="347048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14436089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Прямоугольник 39"/>
          <p:cNvSpPr/>
          <p:nvPr/>
        </p:nvSpPr>
        <p:spPr>
          <a:xfrm>
            <a:off x="0" y="818"/>
            <a:ext cx="9161591" cy="6858000"/>
          </a:xfrm>
          <a:prstGeom prst="rect">
            <a:avLst/>
          </a:prstGeom>
          <a:solidFill>
            <a:srgbClr val="FDFDF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04606"/>
            <a:endParaRPr lang="ru-RU" sz="1600" dirty="0">
              <a:solidFill>
                <a:srgbClr val="445469"/>
              </a:solidFill>
            </a:endParaRPr>
          </a:p>
        </p:txBody>
      </p:sp>
      <p:sp>
        <p:nvSpPr>
          <p:cNvPr id="48" name="Прямоугольник 47"/>
          <p:cNvSpPr/>
          <p:nvPr/>
        </p:nvSpPr>
        <p:spPr>
          <a:xfrm>
            <a:off x="-1" y="4119420"/>
            <a:ext cx="9161591" cy="2739397"/>
          </a:xfrm>
          <a:prstGeom prst="rect">
            <a:avLst/>
          </a:prstGeom>
          <a:solidFill>
            <a:srgbClr val="385E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04606"/>
            <a:endParaRPr lang="ru-RU" sz="1600" dirty="0">
              <a:solidFill>
                <a:srgbClr val="445469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536163" y="988370"/>
            <a:ext cx="3954342" cy="2862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804606">
              <a:lnSpc>
                <a:spcPct val="90000"/>
              </a:lnSpc>
              <a:spcBef>
                <a:spcPts val="1083"/>
              </a:spcBef>
            </a:pPr>
            <a:r>
              <a:rPr lang="ru-RU" altLang="ru-RU" sz="1400" dirty="0">
                <a:solidFill>
                  <a:srgbClr val="445469"/>
                </a:solidFill>
              </a:rPr>
              <a:t>                                                                                                              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562045" y="1259071"/>
            <a:ext cx="8546459" cy="307777"/>
          </a:xfrm>
          <a:prstGeom prst="rect">
            <a:avLst/>
          </a:prstGeom>
          <a:effectLst/>
        </p:spPr>
        <p:txBody>
          <a:bodyPr wrap="square">
            <a:spAutoFit/>
          </a:bodyPr>
          <a:lstStyle/>
          <a:p>
            <a:pPr defTabSz="804606"/>
            <a:r>
              <a:rPr lang="ru-RU" altLang="ru-RU" sz="1400" b="1" dirty="0">
                <a:solidFill>
                  <a:srgbClr val="385E9D"/>
                </a:solidFill>
              </a:rPr>
              <a:t>СЕРВИСЫ СИСТЕМЫ ПОМОГАЮТ ЭФФЕКТИВНО РАБОТАТЬ С ИНФОРМАЦИЕЙ И ЭКОНОМЯТ РАБОЧЕЕ ВРЕМЯ</a:t>
            </a:r>
          </a:p>
        </p:txBody>
      </p:sp>
      <p:sp>
        <p:nvSpPr>
          <p:cNvPr id="61" name="Text Placeholder 5"/>
          <p:cNvSpPr txBox="1">
            <a:spLocks/>
          </p:cNvSpPr>
          <p:nvPr/>
        </p:nvSpPr>
        <p:spPr>
          <a:xfrm>
            <a:off x="936693" y="547651"/>
            <a:ext cx="3926379" cy="327760"/>
          </a:xfrm>
          <a:prstGeom prst="rect">
            <a:avLst/>
          </a:prstGeom>
          <a:effectLst/>
        </p:spPr>
        <p:txBody>
          <a:bodyPr lIns="103163" tIns="51581" rIns="103163" bIns="51581"/>
          <a:lstStyle>
            <a:lvl1pPr marL="0" indent="0" algn="l" defTabSz="1031626" rtl="0" eaLnBrk="1" latinLnBrk="0" hangingPunct="1">
              <a:lnSpc>
                <a:spcPct val="90000"/>
              </a:lnSpc>
              <a:spcBef>
                <a:spcPts val="1128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  <a:lvl2pPr marL="515813" indent="0" algn="l" defTabSz="1031626" rtl="0" eaLnBrk="1" latinLnBrk="0" hangingPunct="1">
              <a:lnSpc>
                <a:spcPct val="90000"/>
              </a:lnSpc>
              <a:spcBef>
                <a:spcPts val="564"/>
              </a:spcBef>
              <a:buFont typeface="Arial" panose="020B0604020202020204" pitchFamily="34" charset="0"/>
              <a:buNone/>
              <a:defRPr sz="23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031626" indent="0" algn="l" defTabSz="1031626" rtl="0" eaLnBrk="1" latinLnBrk="0" hangingPunct="1">
              <a:lnSpc>
                <a:spcPct val="90000"/>
              </a:lnSpc>
              <a:spcBef>
                <a:spcPts val="564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547439" indent="0" algn="l" defTabSz="1031626" rtl="0" eaLnBrk="1" latinLnBrk="0" hangingPunct="1">
              <a:lnSpc>
                <a:spcPct val="90000"/>
              </a:lnSpc>
              <a:spcBef>
                <a:spcPts val="564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63252" indent="0" algn="l" defTabSz="1031626" rtl="0" eaLnBrk="1" latinLnBrk="0" hangingPunct="1">
              <a:lnSpc>
                <a:spcPct val="90000"/>
              </a:lnSpc>
              <a:spcBef>
                <a:spcPts val="564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79065" indent="0" algn="l" defTabSz="1031626" rtl="0" eaLnBrk="1" latinLnBrk="0" hangingPunct="1">
              <a:lnSpc>
                <a:spcPct val="90000"/>
              </a:lnSpc>
              <a:spcBef>
                <a:spcPts val="564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3094878" indent="0" algn="l" defTabSz="1031626" rtl="0" eaLnBrk="1" latinLnBrk="0" hangingPunct="1">
              <a:lnSpc>
                <a:spcPct val="90000"/>
              </a:lnSpc>
              <a:spcBef>
                <a:spcPts val="564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610691" indent="0" algn="l" defTabSz="1031626" rtl="0" eaLnBrk="1" latinLnBrk="0" hangingPunct="1">
              <a:lnSpc>
                <a:spcPct val="90000"/>
              </a:lnSpc>
              <a:spcBef>
                <a:spcPts val="564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4126504" indent="0" algn="l" defTabSz="1031626" rtl="0" eaLnBrk="1" latinLnBrk="0" hangingPunct="1">
              <a:lnSpc>
                <a:spcPct val="90000"/>
              </a:lnSpc>
              <a:spcBef>
                <a:spcPts val="564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ru-RU" sz="1800" dirty="0">
                <a:solidFill>
                  <a:srgbClr val="385E9D"/>
                </a:solidFill>
                <a:latin typeface="Calibri" panose="020F0502020204030204"/>
              </a:rPr>
              <a:t>СЕРВИСЫ И УСЛУГИ</a:t>
            </a:r>
            <a:endParaRPr lang="bg-BG" sz="1800" dirty="0">
              <a:solidFill>
                <a:srgbClr val="385E9D"/>
              </a:solidFill>
              <a:latin typeface="Calibri" panose="020F0502020204030204"/>
            </a:endParaRPr>
          </a:p>
        </p:txBody>
      </p:sp>
      <p:grpSp>
        <p:nvGrpSpPr>
          <p:cNvPr id="4" name="Группа 3"/>
          <p:cNvGrpSpPr/>
          <p:nvPr/>
        </p:nvGrpSpPr>
        <p:grpSpPr>
          <a:xfrm>
            <a:off x="755577" y="1970644"/>
            <a:ext cx="8316415" cy="2081883"/>
            <a:chOff x="920625" y="1465620"/>
            <a:chExt cx="8547919" cy="2081883"/>
          </a:xfrm>
        </p:grpSpPr>
        <p:grpSp>
          <p:nvGrpSpPr>
            <p:cNvPr id="2" name="Группа 1"/>
            <p:cNvGrpSpPr/>
            <p:nvPr/>
          </p:nvGrpSpPr>
          <p:grpSpPr>
            <a:xfrm>
              <a:off x="920625" y="1465620"/>
              <a:ext cx="8547919" cy="2081883"/>
              <a:chOff x="-1126557" y="1699008"/>
              <a:chExt cx="11816859" cy="2894540"/>
            </a:xfrm>
          </p:grpSpPr>
          <p:pic>
            <p:nvPicPr>
              <p:cNvPr id="2054" name="Picture 6" descr="D:\загрузки 2\векторы шаблоны\новое\i-01.png"/>
              <p:cNvPicPr>
                <a:picLocks noChangeAspect="1" noChangeArrowheads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 l="14654" t="13665" r="56570" b="52702"/>
              <a:stretch/>
            </p:blipFill>
            <p:spPr bwMode="auto">
              <a:xfrm>
                <a:off x="4857491" y="2130049"/>
                <a:ext cx="1452800" cy="169804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052" name="Picture 4" descr="D:\загрузки 2\векторы шаблоны\новое\iiii-01.png"/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 l="13662" t="14735" r="56477" b="51002"/>
              <a:stretch/>
            </p:blipFill>
            <p:spPr bwMode="auto">
              <a:xfrm>
                <a:off x="8604748" y="2119819"/>
                <a:ext cx="1506170" cy="172819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050" name="Picture 2" descr="D:\загрузки 2\векторы шаблоны\новое\07-01.png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extLst>
                  <a:ext uri="{BEBA8EAE-BF5A-486C-A8C5-ECC9F3942E4B}">
                    <a14:imgProps xmlns:a14="http://schemas.microsoft.com/office/drawing/2010/main" xmlns="">
                      <a14:imgLayer r:embed="rId6">
                        <a14:imgEffect>
                          <a14:saturation sat="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 l="13138" t="13698" r="56854" b="53244"/>
              <a:stretch/>
            </p:blipFill>
            <p:spPr bwMode="auto">
              <a:xfrm>
                <a:off x="898912" y="2126117"/>
                <a:ext cx="1518882" cy="1673317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8" name="TextBox 15"/>
              <p:cNvSpPr txBox="1">
                <a:spLocks noChangeArrowheads="1"/>
              </p:cNvSpPr>
              <p:nvPr/>
            </p:nvSpPr>
            <p:spPr bwMode="auto">
              <a:xfrm>
                <a:off x="-1126557" y="1699008"/>
                <a:ext cx="3447992" cy="72745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>
                <a:spAutoFit/>
              </a:bodyPr>
              <a:lstStyle/>
              <a:p>
                <a:pPr defTabSz="449263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lang="ru-RU" sz="1400" b="1" dirty="0">
                    <a:solidFill>
                      <a:srgbClr val="385E9D"/>
                    </a:solidFill>
                  </a:rPr>
                  <a:t>ИНТЕЛЛЕКТУАЛЬНЫЙ ПОИСК </a:t>
                </a:r>
              </a:p>
            </p:txBody>
          </p:sp>
          <p:sp>
            <p:nvSpPr>
              <p:cNvPr id="10" name="TextBox 2"/>
              <p:cNvSpPr txBox="1">
                <a:spLocks noChangeArrowheads="1"/>
              </p:cNvSpPr>
              <p:nvPr/>
            </p:nvSpPr>
            <p:spPr bwMode="auto">
              <a:xfrm>
                <a:off x="-1126556" y="2272252"/>
                <a:ext cx="2614895" cy="89862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/>
              <a:p>
                <a:pPr defTabSz="449263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ru-RU" altLang="ru-RU" sz="1200" dirty="0">
                    <a:solidFill>
                      <a:srgbClr val="515A5F"/>
                    </a:solidFill>
                  </a:rPr>
                  <a:t>Полный ответ на любой профессиональный</a:t>
                </a:r>
              </a:p>
              <a:p>
                <a:pPr defTabSz="449263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ru-RU" altLang="ru-RU" sz="1200" dirty="0">
                    <a:solidFill>
                      <a:srgbClr val="515A5F"/>
                    </a:solidFill>
                  </a:rPr>
                  <a:t>вопрос специалиста</a:t>
                </a:r>
              </a:p>
            </p:txBody>
          </p:sp>
          <p:sp>
            <p:nvSpPr>
              <p:cNvPr id="11" name="TextBox 15"/>
              <p:cNvSpPr txBox="1">
                <a:spLocks noChangeArrowheads="1"/>
              </p:cNvSpPr>
              <p:nvPr/>
            </p:nvSpPr>
            <p:spPr bwMode="auto">
              <a:xfrm>
                <a:off x="2761035" y="1798316"/>
                <a:ext cx="3479212" cy="42791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>
                <a:spAutoFit/>
              </a:bodyPr>
              <a:lstStyle/>
              <a:p>
                <a:pPr defTabSz="449263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lang="ru-RU" sz="1400" b="1" dirty="0">
                    <a:solidFill>
                      <a:srgbClr val="385E9D"/>
                    </a:solidFill>
                  </a:rPr>
                  <a:t>ДОКУМЕНТЫ НА КОНТРОЛЕ </a:t>
                </a:r>
              </a:p>
            </p:txBody>
          </p:sp>
          <p:sp>
            <p:nvSpPr>
              <p:cNvPr id="12" name="TextBox 23"/>
              <p:cNvSpPr txBox="1">
                <a:spLocks noChangeArrowheads="1"/>
              </p:cNvSpPr>
              <p:nvPr/>
            </p:nvSpPr>
            <p:spPr bwMode="auto">
              <a:xfrm>
                <a:off x="2659162" y="2226233"/>
                <a:ext cx="2988269" cy="115537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/>
              <a:p>
                <a:pPr defTabSz="449263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ru-RU" altLang="ru-RU" sz="1200" dirty="0">
                    <a:solidFill>
                      <a:srgbClr val="515A5F"/>
                    </a:solidFill>
                  </a:rPr>
                  <a:t>Система сама информирует </a:t>
                </a:r>
              </a:p>
              <a:p>
                <a:pPr defTabSz="449263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ru-RU" altLang="ru-RU" sz="1200" dirty="0">
                    <a:solidFill>
                      <a:srgbClr val="515A5F"/>
                    </a:solidFill>
                  </a:rPr>
                  <a:t>об изменениях в важных </a:t>
                </a:r>
              </a:p>
              <a:p>
                <a:pPr defTabSz="449263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ru-RU" altLang="ru-RU" sz="1200" dirty="0">
                    <a:solidFill>
                      <a:srgbClr val="515A5F"/>
                    </a:solidFill>
                  </a:rPr>
                  <a:t>для специалиста </a:t>
                </a:r>
              </a:p>
              <a:p>
                <a:pPr defTabSz="449263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ru-RU" altLang="ru-RU" sz="1200" dirty="0">
                    <a:solidFill>
                      <a:srgbClr val="515A5F"/>
                    </a:solidFill>
                  </a:rPr>
                  <a:t>документах</a:t>
                </a:r>
              </a:p>
            </p:txBody>
          </p:sp>
          <p:sp>
            <p:nvSpPr>
              <p:cNvPr id="13" name="TextBox 15"/>
              <p:cNvSpPr txBox="1">
                <a:spLocks noChangeArrowheads="1"/>
              </p:cNvSpPr>
              <p:nvPr/>
            </p:nvSpPr>
            <p:spPr bwMode="auto">
              <a:xfrm>
                <a:off x="6491494" y="1699008"/>
                <a:ext cx="4198808" cy="72745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>
                <a:spAutoFit/>
              </a:bodyPr>
              <a:lstStyle/>
              <a:p>
                <a:pPr defTabSz="449263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lang="ru-RU" sz="1400" b="1" dirty="0">
                    <a:solidFill>
                      <a:srgbClr val="385E9D"/>
                    </a:solidFill>
                  </a:rPr>
                  <a:t>СРАВНЕНИЕ РЕДАКЦИЙ </a:t>
                </a:r>
              </a:p>
              <a:p>
                <a:pPr defTabSz="449263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lang="ru-RU" sz="1400" b="1" dirty="0">
                    <a:solidFill>
                      <a:srgbClr val="385E9D"/>
                    </a:solidFill>
                  </a:rPr>
                  <a:t>И ОБЗОР ИЗМЕНЕНИЙ </a:t>
                </a:r>
              </a:p>
            </p:txBody>
          </p:sp>
          <p:sp>
            <p:nvSpPr>
              <p:cNvPr id="14" name="TextBox 24"/>
              <p:cNvSpPr txBox="1">
                <a:spLocks noChangeArrowheads="1"/>
              </p:cNvSpPr>
              <p:nvPr/>
            </p:nvSpPr>
            <p:spPr bwMode="auto">
              <a:xfrm>
                <a:off x="6561892" y="2272252"/>
                <a:ext cx="3054806" cy="115537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/>
              <a:p>
                <a:pPr defTabSz="449263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ru-RU" altLang="ru-RU" sz="1200" dirty="0">
                    <a:solidFill>
                      <a:srgbClr val="515A5F"/>
                    </a:solidFill>
                  </a:rPr>
                  <a:t>Позволяет быстро понять, какие изменения </a:t>
                </a:r>
              </a:p>
              <a:p>
                <a:pPr defTabSz="449263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ru-RU" altLang="ru-RU" sz="1200" dirty="0">
                    <a:solidFill>
                      <a:srgbClr val="515A5F"/>
                    </a:solidFill>
                  </a:rPr>
                  <a:t>произошли </a:t>
                </a:r>
              </a:p>
              <a:p>
                <a:pPr defTabSz="449263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ru-RU" altLang="ru-RU" sz="1200" dirty="0">
                    <a:solidFill>
                      <a:srgbClr val="515A5F"/>
                    </a:solidFill>
                  </a:rPr>
                  <a:t>в документе</a:t>
                </a:r>
              </a:p>
            </p:txBody>
          </p:sp>
          <p:sp>
            <p:nvSpPr>
              <p:cNvPr id="15" name="TextBox 15"/>
              <p:cNvSpPr txBox="1">
                <a:spLocks noChangeArrowheads="1"/>
              </p:cNvSpPr>
              <p:nvPr/>
            </p:nvSpPr>
            <p:spPr bwMode="auto">
              <a:xfrm>
                <a:off x="-1032849" y="3627859"/>
                <a:ext cx="2811462" cy="42791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>
                <a:spAutoFit/>
              </a:bodyPr>
              <a:lstStyle/>
              <a:p>
                <a:pPr defTabSz="449263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sz="1400" b="1" dirty="0">
                  <a:solidFill>
                    <a:srgbClr val="385E9D"/>
                  </a:solidFill>
                </a:endParaRPr>
              </a:p>
            </p:txBody>
          </p:sp>
          <p:sp>
            <p:nvSpPr>
              <p:cNvPr id="18" name="TextBox 25"/>
              <p:cNvSpPr txBox="1">
                <a:spLocks noChangeArrowheads="1"/>
              </p:cNvSpPr>
              <p:nvPr/>
            </p:nvSpPr>
            <p:spPr bwMode="auto">
              <a:xfrm>
                <a:off x="-1058150" y="4072618"/>
                <a:ext cx="2898777" cy="38512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/>
              <a:p>
                <a:pPr defTabSz="449263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ru-RU" altLang="ru-RU" sz="1200" dirty="0">
                  <a:solidFill>
                    <a:srgbClr val="515A5F"/>
                  </a:solidFill>
                </a:endParaRPr>
              </a:p>
            </p:txBody>
          </p:sp>
          <p:sp>
            <p:nvSpPr>
              <p:cNvPr id="20" name="TextBox 27"/>
              <p:cNvSpPr txBox="1">
                <a:spLocks noChangeArrowheads="1"/>
              </p:cNvSpPr>
              <p:nvPr/>
            </p:nvSpPr>
            <p:spPr bwMode="auto">
              <a:xfrm>
                <a:off x="6649513" y="4208423"/>
                <a:ext cx="2384425" cy="38512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/>
              <a:p>
                <a:pPr defTabSz="449263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ru-RU" altLang="ru-RU" sz="1200" dirty="0">
                  <a:solidFill>
                    <a:srgbClr val="515A5F"/>
                  </a:solidFill>
                </a:endParaRPr>
              </a:p>
            </p:txBody>
          </p:sp>
          <p:pic>
            <p:nvPicPr>
              <p:cNvPr id="26" name="Picture 26" descr="D:\загрузки 2\векторы шаблоны\новое\векторы иконок\новье\120090-linear-detailed-high-school-elements\search.png"/>
              <p:cNvPicPr>
                <a:picLocks noChangeAspect="1" noChangeArrowheads="1"/>
              </p:cNvPicPr>
              <p:nvPr/>
            </p:nvPicPr>
            <p:blipFill>
              <a:blip r:embed="rId7" cstate="print">
                <a:duotone>
                  <a:schemeClr val="accent2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442457" y="2863311"/>
                <a:ext cx="431777" cy="43177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058" name="Picture 10" descr="D:\загрузки 2\векторы шаблоны\новое\векторы иконок\222034-productivity\list.png"/>
              <p:cNvPicPr>
                <a:picLocks noChangeAspect="1" noChangeArrowheads="1"/>
              </p:cNvPicPr>
              <p:nvPr/>
            </p:nvPicPr>
            <p:blipFill>
              <a:blip r:embed="rId8" cstate="print">
                <a:duotone>
                  <a:schemeClr val="accent2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9066010" y="2830937"/>
                <a:ext cx="440854" cy="44085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063" name="Picture 15" descr="D:\загрузки 2\векторы шаблоны\новое\векторы иконок\новье\217903-business-elements\documents.png"/>
              <p:cNvPicPr>
                <a:picLocks noChangeAspect="1" noChangeArrowheads="1"/>
              </p:cNvPicPr>
              <p:nvPr/>
            </p:nvPicPr>
            <p:blipFill>
              <a:blip r:embed="rId9" cstate="print">
                <a:duotone>
                  <a:schemeClr val="accent2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288548" y="2891830"/>
                <a:ext cx="333948" cy="431911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</p:pic>
        </p:grpSp>
        <p:pic>
          <p:nvPicPr>
            <p:cNvPr id="36" name="Picture 4" descr="D:\загрузки 2\векторы шаблоны\новое\векторы иконок\новье\124438-bank-and-finances-elements\clock.png"/>
            <p:cNvPicPr>
              <a:picLocks noChangeAspect="1" noChangeArrowheads="1"/>
            </p:cNvPicPr>
            <p:nvPr/>
          </p:nvPicPr>
          <p:blipFill>
            <a:blip r:embed="rId10" cstate="print">
              <a:duotone>
                <a:schemeClr val="accent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405748" y="2167483"/>
              <a:ext cx="138451" cy="13845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62" name="Picture 14" descr="D:\загрузки 2\векторы шаблоны\новое\векторы иконок\новье\217903-business-elements\light-bulb.png"/>
            <p:cNvPicPr>
              <a:picLocks noChangeAspect="1" noChangeArrowheads="1"/>
            </p:cNvPicPr>
            <p:nvPr/>
          </p:nvPicPr>
          <p:blipFill>
            <a:blip r:embed="rId11" cstate="print">
              <a:duotone>
                <a:schemeClr val="accent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84293" y="2265029"/>
              <a:ext cx="155859" cy="15585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41" name="Picture 14" descr="D:\загрузки 2\векторы шаблоны\новое\векторы иконок\новье\217903-business-elements\light-bulb.png"/>
          <p:cNvPicPr>
            <a:picLocks noChangeAspect="1" noChangeArrowheads="1"/>
          </p:cNvPicPr>
          <p:nvPr/>
        </p:nvPicPr>
        <p:blipFill>
          <a:blip r:embed="rId1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 xmlns="">
                  <a14:imgLayer r:embed="rId13">
                    <a14:imgEffect>
                      <a14:brightnessContrast bright="100000" contras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563574" y="4592700"/>
            <a:ext cx="207888" cy="2042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2" name="Picture 15" descr="D:\загрузки 2\векторы шаблоны\новое\векторы иконок\новье\217903-business-elements\documents.png"/>
          <p:cNvPicPr>
            <a:picLocks noChangeAspect="1" noChangeArrowheads="1"/>
          </p:cNvPicPr>
          <p:nvPr/>
        </p:nvPicPr>
        <p:blipFill>
          <a:blip r:embed="rId14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 xmlns="">
                  <a14:imgLayer r:embed="rId15">
                    <a14:imgEffect>
                      <a14:brightnessContrast bright="100000" contras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31372" y="4725144"/>
            <a:ext cx="334932" cy="3290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3" name="Picture 65" descr="D:\загрузки 2\векторы шаблоны\новое\векторы иконок\1\125467-justice-collection\newspaper.png"/>
          <p:cNvPicPr>
            <a:picLocks noChangeAspect="1" noChangeArrowheads="1"/>
          </p:cNvPicPr>
          <p:nvPr/>
        </p:nvPicPr>
        <p:blipFill>
          <a:blip r:embed="rId16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 xmlns="">
                  <a14:imgLayer r:embed="rId17">
                    <a14:imgEffect>
                      <a14:brightnessContrast bright="100000" contras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65621" y="5788664"/>
            <a:ext cx="324949" cy="3372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4" name="Picture 6" descr="D:\загрузки 2\векторы шаблоны\новое\векторы иконок\новье\112010-programming-line-craft\adaptive-layout.png"/>
          <p:cNvPicPr>
            <a:picLocks noChangeAspect="1" noChangeArrowheads="1"/>
          </p:cNvPicPr>
          <p:nvPr/>
        </p:nvPicPr>
        <p:blipFill>
          <a:blip r:embed="rId18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 xmlns="">
                  <a14:imgLayer r:embed="rId19">
                    <a14:imgEffect>
                      <a14:brightnessContrast bright="100000" contras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03848" y="5227259"/>
            <a:ext cx="389980" cy="3830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49" name="Группа 48"/>
          <p:cNvGrpSpPr/>
          <p:nvPr/>
        </p:nvGrpSpPr>
        <p:grpSpPr>
          <a:xfrm>
            <a:off x="3610068" y="4643263"/>
            <a:ext cx="5054598" cy="1594049"/>
            <a:chOff x="1376028" y="1272486"/>
            <a:chExt cx="6612283" cy="2096915"/>
          </a:xfrm>
        </p:grpSpPr>
        <p:grpSp>
          <p:nvGrpSpPr>
            <p:cNvPr id="50" name="Группа 49"/>
            <p:cNvGrpSpPr/>
            <p:nvPr/>
          </p:nvGrpSpPr>
          <p:grpSpPr>
            <a:xfrm>
              <a:off x="1376028" y="1285474"/>
              <a:ext cx="6247247" cy="2083927"/>
              <a:chOff x="-5032685" y="447673"/>
              <a:chExt cx="6247247" cy="2083927"/>
            </a:xfrm>
          </p:grpSpPr>
          <p:sp>
            <p:nvSpPr>
              <p:cNvPr id="53" name="Прямоугольник 52"/>
              <p:cNvSpPr/>
              <p:nvPr/>
            </p:nvSpPr>
            <p:spPr>
              <a:xfrm>
                <a:off x="-1905759" y="447673"/>
                <a:ext cx="3120321" cy="68827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defTabSz="449263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ru-RU" altLang="ru-RU" sz="1400" dirty="0">
                    <a:solidFill>
                      <a:schemeClr val="bg1"/>
                    </a:solidFill>
                  </a:rPr>
                  <a:t>новые документы онлайн </a:t>
                </a:r>
              </a:p>
              <a:p>
                <a:pPr defTabSz="449263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ru-RU" altLang="ru-RU" sz="1400" dirty="0">
                    <a:solidFill>
                      <a:schemeClr val="bg1"/>
                    </a:solidFill>
                  </a:rPr>
                  <a:t>в системе каждый день</a:t>
                </a:r>
              </a:p>
            </p:txBody>
          </p:sp>
          <p:sp>
            <p:nvSpPr>
              <p:cNvPr id="54" name="Прямоугольник 53"/>
              <p:cNvSpPr/>
              <p:nvPr/>
            </p:nvSpPr>
            <p:spPr>
              <a:xfrm>
                <a:off x="-5015613" y="1119583"/>
                <a:ext cx="3298252" cy="68827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ru-RU" altLang="ru-RU" sz="1400" b="1" dirty="0">
                    <a:solidFill>
                      <a:schemeClr val="bg1"/>
                    </a:solidFill>
                  </a:rPr>
                  <a:t>ПРОФЕССИОНАЛЬНЫЕ</a:t>
                </a:r>
              </a:p>
              <a:p>
                <a:r>
                  <a:rPr lang="ru-RU" altLang="ru-RU" sz="1400" b="1" dirty="0">
                    <a:solidFill>
                      <a:schemeClr val="bg1"/>
                    </a:solidFill>
                  </a:rPr>
                  <a:t>ЭЛЕКТРОННЫЕ ИЗДАНИЯ </a:t>
                </a:r>
                <a:endParaRPr lang="ru-RU" sz="14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55" name="Прямоугольник 54"/>
              <p:cNvSpPr/>
              <p:nvPr/>
            </p:nvSpPr>
            <p:spPr>
              <a:xfrm>
                <a:off x="-5032685" y="1843215"/>
                <a:ext cx="2748836" cy="68827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ru-RU" altLang="ru-RU" sz="1400" b="1" dirty="0">
                    <a:solidFill>
                      <a:schemeClr val="bg1"/>
                    </a:solidFill>
                  </a:rPr>
                  <a:t>РЕГУЛЯРНЫЕ </a:t>
                </a:r>
              </a:p>
              <a:p>
                <a:r>
                  <a:rPr lang="ru-RU" altLang="ru-RU" sz="1400" b="1" dirty="0">
                    <a:solidFill>
                      <a:schemeClr val="bg1"/>
                    </a:solidFill>
                  </a:rPr>
                  <a:t>НОВОСТНЫЕ РАССЫЛКИ </a:t>
                </a:r>
                <a:endParaRPr lang="ru-RU" sz="14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56" name="Прямоугольник 55"/>
              <p:cNvSpPr/>
              <p:nvPr/>
            </p:nvSpPr>
            <p:spPr>
              <a:xfrm>
                <a:off x="-1905759" y="1843323"/>
                <a:ext cx="2521268" cy="68827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ru-RU" altLang="ru-RU" sz="1400" dirty="0">
                    <a:solidFill>
                      <a:schemeClr val="bg1"/>
                    </a:solidFill>
                  </a:rPr>
                  <a:t>в зоне внимания все</a:t>
                </a:r>
              </a:p>
              <a:p>
                <a:r>
                  <a:rPr lang="ru-RU" altLang="ru-RU" sz="1400" dirty="0">
                    <a:solidFill>
                      <a:schemeClr val="bg1"/>
                    </a:solidFill>
                  </a:rPr>
                  <a:t>важные нововведения</a:t>
                </a:r>
                <a:endParaRPr lang="ru-RU" sz="1400" dirty="0"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51" name="Прямоугольник 50"/>
            <p:cNvSpPr/>
            <p:nvPr/>
          </p:nvSpPr>
          <p:spPr>
            <a:xfrm>
              <a:off x="4538917" y="1948541"/>
              <a:ext cx="3449394" cy="6882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altLang="ru-RU" sz="1400" dirty="0">
                  <a:solidFill>
                    <a:schemeClr val="bg1"/>
                  </a:solidFill>
                </a:rPr>
                <a:t>отраслевые новости, события,</a:t>
              </a:r>
            </a:p>
            <a:p>
              <a:r>
                <a:rPr lang="ru-RU" altLang="ru-RU" sz="1400" dirty="0">
                  <a:solidFill>
                    <a:schemeClr val="bg1"/>
                  </a:solidFill>
                </a:rPr>
                <a:t>актуальные темы, мероприятия</a:t>
              </a:r>
              <a:endParaRPr lang="ru-RU" sz="1400" dirty="0">
                <a:solidFill>
                  <a:schemeClr val="bg1"/>
                </a:solidFill>
              </a:endParaRPr>
            </a:p>
          </p:txBody>
        </p:sp>
        <p:sp>
          <p:nvSpPr>
            <p:cNvPr id="52" name="Прямоугольник 51"/>
            <p:cNvSpPr/>
            <p:nvPr/>
          </p:nvSpPr>
          <p:spPr>
            <a:xfrm>
              <a:off x="1451182" y="1272486"/>
              <a:ext cx="2767882" cy="6882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altLang="ru-RU" sz="1400" b="1" dirty="0">
                  <a:solidFill>
                    <a:schemeClr val="bg1"/>
                  </a:solidFill>
                </a:rPr>
                <a:t>«ГОРЯЧИЕ ДОКУМЕНТЫ» </a:t>
              </a:r>
              <a:endParaRPr lang="ru-RU" sz="1400" dirty="0">
                <a:solidFill>
                  <a:schemeClr val="bg1"/>
                </a:solidFill>
              </a:endParaRPr>
            </a:p>
          </p:txBody>
        </p:sp>
      </p:grpSp>
      <p:pic>
        <p:nvPicPr>
          <p:cNvPr id="59" name="Picture 3" descr="\\Design-1\Материалы\Презентация\Кодекс\Презентация Кодекс_Подложки-05.png"/>
          <p:cNvPicPr>
            <a:picLocks noChangeAspect="1" noChangeArrowheads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11287" y="1"/>
            <a:ext cx="832321" cy="9861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0" name="Picture 2" descr="\\Design-1\Материалы\Презентация\Кодекс\Презентация Кодекс_Подложки-08.png"/>
          <p:cNvPicPr>
            <a:picLocks noChangeAspect="1" noChangeArrowheads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36512" y="0"/>
            <a:ext cx="777875" cy="68698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6" name="Группа 5"/>
          <p:cNvGrpSpPr/>
          <p:nvPr/>
        </p:nvGrpSpPr>
        <p:grpSpPr>
          <a:xfrm>
            <a:off x="753424" y="4479338"/>
            <a:ext cx="2357804" cy="1955080"/>
            <a:chOff x="753424" y="4479338"/>
            <a:chExt cx="2357804" cy="1955080"/>
          </a:xfrm>
        </p:grpSpPr>
        <p:pic>
          <p:nvPicPr>
            <p:cNvPr id="39" name="Picture 2" descr="C:\Users\Larinson\Desktop\новые плашки для презы\OGF9EK1iii-01.png"/>
            <p:cNvPicPr>
              <a:picLocks noChangeAspect="1" noChangeArrowheads="1"/>
            </p:cNvPicPr>
            <p:nvPr/>
          </p:nvPicPr>
          <p:blipFill rotWithShape="1">
            <a:blip r:embed="rId22" cstate="print">
              <a:duotone>
                <a:schemeClr val="accent6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5031" t="23142" r="28686" b="22867"/>
            <a:stretch/>
          </p:blipFill>
          <p:spPr bwMode="auto">
            <a:xfrm>
              <a:off x="753424" y="4479338"/>
              <a:ext cx="2357804" cy="195508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2" name="Picture 2" descr="C:\Users\Larinson\Desktop\КKODEKS_LOGO_COLOR_BLUE.png"/>
            <p:cNvPicPr>
              <a:picLocks noChangeAspect="1" noChangeArrowheads="1"/>
            </p:cNvPicPr>
            <p:nvPr/>
          </p:nvPicPr>
          <p:blipFill rotWithShape="1">
            <a:blip r:embed="rId23" cstate="print">
              <a:duotone>
                <a:schemeClr val="accent6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 xmlns="">
                    <a14:imgLayer r:embed="rId24">
                      <a14:imgEffect>
                        <a14:brightnessContrast bright="100000" contrast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r="65379"/>
            <a:stretch/>
          </p:blipFill>
          <p:spPr bwMode="auto">
            <a:xfrm>
              <a:off x="1591862" y="6032609"/>
              <a:ext cx="243834" cy="25916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7" name="Овал 6"/>
          <p:cNvSpPr/>
          <p:nvPr/>
        </p:nvSpPr>
        <p:spPr>
          <a:xfrm>
            <a:off x="5723222" y="4799258"/>
            <a:ext cx="252466" cy="254897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3" name="Овал 62"/>
          <p:cNvSpPr/>
          <p:nvPr/>
        </p:nvSpPr>
        <p:spPr>
          <a:xfrm>
            <a:off x="5736053" y="5329429"/>
            <a:ext cx="252466" cy="254897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4" name="Овал 63"/>
          <p:cNvSpPr/>
          <p:nvPr/>
        </p:nvSpPr>
        <p:spPr>
          <a:xfrm>
            <a:off x="5736982" y="5838399"/>
            <a:ext cx="252466" cy="254897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2303394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300">
        <p14:pan dir="d"/>
      </p:transition>
    </mc:Choice>
    <mc:Fallback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Прямоугольник 48"/>
          <p:cNvSpPr/>
          <p:nvPr/>
        </p:nvSpPr>
        <p:spPr>
          <a:xfrm>
            <a:off x="-65215" y="-27384"/>
            <a:ext cx="9226806" cy="6885384"/>
          </a:xfrm>
          <a:prstGeom prst="rect">
            <a:avLst/>
          </a:prstGeom>
          <a:solidFill>
            <a:srgbClr val="385E9D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defTabSz="803275"/>
            <a:endParaRPr lang="ru-RU" sz="1600" b="1" dirty="0" smtClean="0">
              <a:solidFill>
                <a:srgbClr val="FFFFFF"/>
              </a:solidFill>
            </a:endParaRPr>
          </a:p>
          <a:p>
            <a:pPr defTabSz="803275"/>
            <a:endParaRPr lang="ru-RU" sz="1600" b="1" dirty="0" smtClean="0">
              <a:solidFill>
                <a:srgbClr val="FFFFFF"/>
              </a:solidFill>
            </a:endParaRPr>
          </a:p>
          <a:p>
            <a:pPr defTabSz="803275"/>
            <a:endParaRPr lang="ru-RU" sz="1600" b="1" dirty="0" smtClean="0">
              <a:solidFill>
                <a:srgbClr val="FFFFFF"/>
              </a:solidFill>
            </a:endParaRPr>
          </a:p>
          <a:p>
            <a:pPr defTabSz="803275"/>
            <a:endParaRPr lang="ru-RU" sz="1600" b="1" dirty="0" smtClean="0">
              <a:solidFill>
                <a:srgbClr val="FFFFFF"/>
              </a:solidFill>
            </a:endParaRPr>
          </a:p>
          <a:p>
            <a:pPr defTabSz="803275"/>
            <a:r>
              <a:rPr lang="ru-RU" sz="1600" b="1" dirty="0" smtClean="0">
                <a:solidFill>
                  <a:srgbClr val="FFFFFF"/>
                </a:solidFill>
              </a:rPr>
              <a:t>Для </a:t>
            </a:r>
            <a:r>
              <a:rPr lang="ru-RU" sz="1600" b="1" dirty="0" smtClean="0">
                <a:solidFill>
                  <a:srgbClr val="FFFFFF"/>
                </a:solidFill>
              </a:rPr>
              <a:t>проведения презентации</a:t>
            </a:r>
          </a:p>
          <a:p>
            <a:pPr defTabSz="803275"/>
            <a:r>
              <a:rPr lang="ru-RU" sz="1600" b="1" dirty="0" smtClean="0">
                <a:solidFill>
                  <a:srgbClr val="FFFFFF"/>
                </a:solidFill>
              </a:rPr>
              <a:t>свяжитесь с вашим менеджером: </a:t>
            </a:r>
            <a:endParaRPr lang="en-US" sz="1600" b="1" dirty="0" smtClean="0">
              <a:solidFill>
                <a:srgbClr val="FFFFFF"/>
              </a:solidFill>
            </a:endParaRPr>
          </a:p>
          <a:p>
            <a:pPr defTabSz="803275"/>
            <a:r>
              <a:rPr lang="ru-RU" sz="1600" b="1" dirty="0" err="1" smtClean="0">
                <a:solidFill>
                  <a:srgbClr val="FFFFFF"/>
                </a:solidFill>
              </a:rPr>
              <a:t>Бельтюкова</a:t>
            </a:r>
            <a:r>
              <a:rPr lang="ru-RU" sz="1600" b="1" dirty="0" smtClean="0">
                <a:solidFill>
                  <a:srgbClr val="FFFFFF"/>
                </a:solidFill>
              </a:rPr>
              <a:t> Екатерина Константиновна</a:t>
            </a:r>
          </a:p>
          <a:p>
            <a:pPr defTabSz="803275"/>
            <a:endParaRPr lang="ru-RU" sz="1600" b="1" dirty="0" smtClean="0">
              <a:solidFill>
                <a:srgbClr val="FFFFFF"/>
              </a:solidFill>
            </a:endParaRPr>
          </a:p>
          <a:p>
            <a:pPr defTabSz="803275"/>
            <a:r>
              <a:rPr lang="en-US" sz="1600" b="1" dirty="0" smtClean="0">
                <a:solidFill>
                  <a:srgbClr val="FFFFFF"/>
                </a:solidFill>
              </a:rPr>
              <a:t> </a:t>
            </a:r>
            <a:r>
              <a:rPr lang="ru-RU" sz="1600" b="1" dirty="0" smtClean="0">
                <a:solidFill>
                  <a:srgbClr val="FFFFFF"/>
                </a:solidFill>
              </a:rPr>
              <a:t>8-922-909-47-14</a:t>
            </a:r>
          </a:p>
          <a:p>
            <a:pPr defTabSz="803275"/>
            <a:r>
              <a:rPr lang="en-US" sz="1600" b="1" u="sng" dirty="0" smtClean="0">
                <a:solidFill>
                  <a:schemeClr val="bg1"/>
                </a:solidFill>
              </a:rPr>
              <a:t>beltukova@iprosoft.ru</a:t>
            </a:r>
            <a:endParaRPr lang="ru-RU" sz="1600" dirty="0" smtClean="0">
              <a:solidFill>
                <a:schemeClr val="bg1"/>
              </a:solidFill>
            </a:endParaRPr>
          </a:p>
          <a:p>
            <a:pPr defTabSz="803275"/>
            <a:r>
              <a:rPr lang="en-US" altLang="ru-RU" sz="1600" b="1" dirty="0" smtClean="0">
                <a:solidFill>
                  <a:srgbClr val="FFFFFF"/>
                </a:solidFill>
              </a:rPr>
              <a:t>www.iprosoft</a:t>
            </a:r>
            <a:r>
              <a:rPr lang="ru-RU" altLang="ru-RU" sz="1600" b="1" dirty="0" smtClean="0">
                <a:solidFill>
                  <a:srgbClr val="FFFFFF"/>
                </a:solidFill>
              </a:rPr>
              <a:t>.</a:t>
            </a:r>
            <a:r>
              <a:rPr lang="en-US" altLang="ru-RU" sz="1600" b="1" dirty="0" err="1" smtClean="0">
                <a:solidFill>
                  <a:srgbClr val="FFFFFF"/>
                </a:solidFill>
              </a:rPr>
              <a:t>ru</a:t>
            </a:r>
            <a:endParaRPr lang="ru-RU" altLang="ru-RU" sz="1600" b="1" dirty="0" smtClean="0">
              <a:solidFill>
                <a:srgbClr val="FFFFFF"/>
              </a:solidFill>
            </a:endParaRPr>
          </a:p>
          <a:p>
            <a:pPr defTabSz="803275"/>
            <a:endParaRPr lang="en-US" sz="1600" dirty="0">
              <a:solidFill>
                <a:srgbClr val="FFFFFF"/>
              </a:solidFill>
              <a:latin typeface="Open Sans Light"/>
              <a:ea typeface="Open Sans Light"/>
              <a:cs typeface="Open Sans Light"/>
            </a:endParaRPr>
          </a:p>
        </p:txBody>
      </p:sp>
      <p:pic>
        <p:nvPicPr>
          <p:cNvPr id="9218" name="Picture 2" descr="C:\Users\Larinson\Desktop\новые плашки для презы\11526 ш-01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635113" y="-1805280"/>
            <a:ext cx="7081968" cy="76544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-10212" y="1514481"/>
            <a:ext cx="9163692" cy="984069"/>
          </a:xfrm>
          <a:prstGeom prst="rect">
            <a:avLst/>
          </a:prstGeom>
          <a:gradFill>
            <a:gsLst>
              <a:gs pos="100000">
                <a:srgbClr val="7C878E"/>
              </a:gs>
              <a:gs pos="100000">
                <a:schemeClr val="bg1"/>
              </a:gs>
              <a:gs pos="100000">
                <a:schemeClr val="bg1">
                  <a:lumMod val="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04606"/>
            <a:endParaRPr lang="ru-RU" sz="1600" dirty="0">
              <a:solidFill>
                <a:srgbClr val="FFFFFF"/>
              </a:solidFill>
            </a:endParaRPr>
          </a:p>
        </p:txBody>
      </p:sp>
      <p:sp>
        <p:nvSpPr>
          <p:cNvPr id="55" name="Freeform 1282"/>
          <p:cNvSpPr>
            <a:spLocks noEditPoints="1"/>
          </p:cNvSpPr>
          <p:nvPr/>
        </p:nvSpPr>
        <p:spPr bwMode="auto">
          <a:xfrm>
            <a:off x="7611546" y="483678"/>
            <a:ext cx="158605" cy="240551"/>
          </a:xfrm>
          <a:custGeom>
            <a:avLst/>
            <a:gdLst>
              <a:gd name="T0" fmla="*/ 74 w 74"/>
              <a:gd name="T1" fmla="*/ 51 h 103"/>
              <a:gd name="T2" fmla="*/ 0 w 74"/>
              <a:gd name="T3" fmla="*/ 51 h 103"/>
              <a:gd name="T4" fmla="*/ 0 w 74"/>
              <a:gd name="T5" fmla="*/ 103 h 103"/>
              <a:gd name="T6" fmla="*/ 74 w 74"/>
              <a:gd name="T7" fmla="*/ 103 h 103"/>
              <a:gd name="T8" fmla="*/ 74 w 74"/>
              <a:gd name="T9" fmla="*/ 51 h 103"/>
              <a:gd name="T10" fmla="*/ 62 w 74"/>
              <a:gd name="T11" fmla="*/ 63 h 103"/>
              <a:gd name="T12" fmla="*/ 62 w 74"/>
              <a:gd name="T13" fmla="*/ 91 h 103"/>
              <a:gd name="T14" fmla="*/ 12 w 74"/>
              <a:gd name="T15" fmla="*/ 91 h 103"/>
              <a:gd name="T16" fmla="*/ 12 w 74"/>
              <a:gd name="T17" fmla="*/ 63 h 103"/>
              <a:gd name="T18" fmla="*/ 62 w 74"/>
              <a:gd name="T19" fmla="*/ 63 h 103"/>
              <a:gd name="T20" fmla="*/ 9 w 74"/>
              <a:gd name="T21" fmla="*/ 43 h 103"/>
              <a:gd name="T22" fmla="*/ 9 w 74"/>
              <a:gd name="T23" fmla="*/ 28 h 103"/>
              <a:gd name="T24" fmla="*/ 37 w 74"/>
              <a:gd name="T25" fmla="*/ 0 h 103"/>
              <a:gd name="T26" fmla="*/ 64 w 74"/>
              <a:gd name="T27" fmla="*/ 28 h 103"/>
              <a:gd name="T28" fmla="*/ 64 w 74"/>
              <a:gd name="T29" fmla="*/ 43 h 103"/>
              <a:gd name="T30" fmla="*/ 52 w 74"/>
              <a:gd name="T31" fmla="*/ 43 h 103"/>
              <a:gd name="T32" fmla="*/ 52 w 74"/>
              <a:gd name="T33" fmla="*/ 28 h 103"/>
              <a:gd name="T34" fmla="*/ 37 w 74"/>
              <a:gd name="T35" fmla="*/ 13 h 103"/>
              <a:gd name="T36" fmla="*/ 22 w 74"/>
              <a:gd name="T37" fmla="*/ 28 h 103"/>
              <a:gd name="T38" fmla="*/ 22 w 74"/>
              <a:gd name="T39" fmla="*/ 43 h 103"/>
              <a:gd name="T40" fmla="*/ 9 w 74"/>
              <a:gd name="T41" fmla="*/ 43 h 103"/>
              <a:gd name="T42" fmla="*/ 51 w 74"/>
              <a:gd name="T43" fmla="*/ 72 h 103"/>
              <a:gd name="T44" fmla="*/ 46 w 74"/>
              <a:gd name="T45" fmla="*/ 77 h 103"/>
              <a:gd name="T46" fmla="*/ 51 w 74"/>
              <a:gd name="T47" fmla="*/ 82 h 103"/>
              <a:gd name="T48" fmla="*/ 56 w 74"/>
              <a:gd name="T49" fmla="*/ 77 h 103"/>
              <a:gd name="T50" fmla="*/ 51 w 74"/>
              <a:gd name="T51" fmla="*/ 72 h 103"/>
              <a:gd name="T52" fmla="*/ 37 w 74"/>
              <a:gd name="T53" fmla="*/ 72 h 103"/>
              <a:gd name="T54" fmla="*/ 32 w 74"/>
              <a:gd name="T55" fmla="*/ 77 h 103"/>
              <a:gd name="T56" fmla="*/ 37 w 74"/>
              <a:gd name="T57" fmla="*/ 82 h 103"/>
              <a:gd name="T58" fmla="*/ 42 w 74"/>
              <a:gd name="T59" fmla="*/ 77 h 103"/>
              <a:gd name="T60" fmla="*/ 37 w 74"/>
              <a:gd name="T61" fmla="*/ 72 h 103"/>
              <a:gd name="T62" fmla="*/ 28 w 74"/>
              <a:gd name="T63" fmla="*/ 77 h 103"/>
              <a:gd name="T64" fmla="*/ 23 w 74"/>
              <a:gd name="T65" fmla="*/ 82 h 103"/>
              <a:gd name="T66" fmla="*/ 18 w 74"/>
              <a:gd name="T67" fmla="*/ 77 h 103"/>
              <a:gd name="T68" fmla="*/ 23 w 74"/>
              <a:gd name="T69" fmla="*/ 72 h 103"/>
              <a:gd name="T70" fmla="*/ 28 w 74"/>
              <a:gd name="T71" fmla="*/ 77 h 10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74" h="103">
                <a:moveTo>
                  <a:pt x="74" y="51"/>
                </a:moveTo>
                <a:cubicBezTo>
                  <a:pt x="0" y="51"/>
                  <a:pt x="0" y="51"/>
                  <a:pt x="0" y="51"/>
                </a:cubicBezTo>
                <a:cubicBezTo>
                  <a:pt x="0" y="103"/>
                  <a:pt x="0" y="103"/>
                  <a:pt x="0" y="103"/>
                </a:cubicBezTo>
                <a:cubicBezTo>
                  <a:pt x="74" y="103"/>
                  <a:pt x="74" y="103"/>
                  <a:pt x="74" y="103"/>
                </a:cubicBezTo>
                <a:lnTo>
                  <a:pt x="74" y="51"/>
                </a:lnTo>
                <a:close/>
                <a:moveTo>
                  <a:pt x="62" y="63"/>
                </a:moveTo>
                <a:cubicBezTo>
                  <a:pt x="62" y="91"/>
                  <a:pt x="62" y="91"/>
                  <a:pt x="62" y="91"/>
                </a:cubicBezTo>
                <a:cubicBezTo>
                  <a:pt x="12" y="91"/>
                  <a:pt x="12" y="91"/>
                  <a:pt x="12" y="91"/>
                </a:cubicBezTo>
                <a:cubicBezTo>
                  <a:pt x="12" y="63"/>
                  <a:pt x="12" y="63"/>
                  <a:pt x="12" y="63"/>
                </a:cubicBezTo>
                <a:lnTo>
                  <a:pt x="62" y="63"/>
                </a:lnTo>
                <a:close/>
                <a:moveTo>
                  <a:pt x="9" y="43"/>
                </a:moveTo>
                <a:cubicBezTo>
                  <a:pt x="9" y="28"/>
                  <a:pt x="9" y="28"/>
                  <a:pt x="9" y="28"/>
                </a:cubicBezTo>
                <a:cubicBezTo>
                  <a:pt x="9" y="12"/>
                  <a:pt x="21" y="0"/>
                  <a:pt x="37" y="0"/>
                </a:cubicBezTo>
                <a:cubicBezTo>
                  <a:pt x="52" y="0"/>
                  <a:pt x="64" y="12"/>
                  <a:pt x="64" y="28"/>
                </a:cubicBezTo>
                <a:cubicBezTo>
                  <a:pt x="64" y="43"/>
                  <a:pt x="64" y="43"/>
                  <a:pt x="64" y="43"/>
                </a:cubicBezTo>
                <a:cubicBezTo>
                  <a:pt x="52" y="43"/>
                  <a:pt x="52" y="43"/>
                  <a:pt x="52" y="43"/>
                </a:cubicBezTo>
                <a:cubicBezTo>
                  <a:pt x="52" y="28"/>
                  <a:pt x="52" y="28"/>
                  <a:pt x="52" y="28"/>
                </a:cubicBezTo>
                <a:cubicBezTo>
                  <a:pt x="52" y="19"/>
                  <a:pt x="45" y="13"/>
                  <a:pt x="37" y="13"/>
                </a:cubicBezTo>
                <a:cubicBezTo>
                  <a:pt x="28" y="13"/>
                  <a:pt x="22" y="19"/>
                  <a:pt x="22" y="28"/>
                </a:cubicBezTo>
                <a:cubicBezTo>
                  <a:pt x="22" y="43"/>
                  <a:pt x="22" y="43"/>
                  <a:pt x="22" y="43"/>
                </a:cubicBezTo>
                <a:lnTo>
                  <a:pt x="9" y="43"/>
                </a:lnTo>
                <a:close/>
                <a:moveTo>
                  <a:pt x="51" y="72"/>
                </a:moveTo>
                <a:cubicBezTo>
                  <a:pt x="48" y="72"/>
                  <a:pt x="46" y="74"/>
                  <a:pt x="46" y="77"/>
                </a:cubicBezTo>
                <a:cubicBezTo>
                  <a:pt x="46" y="80"/>
                  <a:pt x="48" y="82"/>
                  <a:pt x="51" y="82"/>
                </a:cubicBezTo>
                <a:cubicBezTo>
                  <a:pt x="54" y="82"/>
                  <a:pt x="56" y="80"/>
                  <a:pt x="56" y="77"/>
                </a:cubicBezTo>
                <a:cubicBezTo>
                  <a:pt x="56" y="74"/>
                  <a:pt x="54" y="72"/>
                  <a:pt x="51" y="72"/>
                </a:cubicBezTo>
                <a:close/>
                <a:moveTo>
                  <a:pt x="37" y="72"/>
                </a:moveTo>
                <a:cubicBezTo>
                  <a:pt x="34" y="72"/>
                  <a:pt x="32" y="74"/>
                  <a:pt x="32" y="77"/>
                </a:cubicBezTo>
                <a:cubicBezTo>
                  <a:pt x="32" y="80"/>
                  <a:pt x="34" y="82"/>
                  <a:pt x="37" y="82"/>
                </a:cubicBezTo>
                <a:cubicBezTo>
                  <a:pt x="40" y="82"/>
                  <a:pt x="42" y="80"/>
                  <a:pt x="42" y="77"/>
                </a:cubicBezTo>
                <a:cubicBezTo>
                  <a:pt x="42" y="74"/>
                  <a:pt x="40" y="72"/>
                  <a:pt x="37" y="72"/>
                </a:cubicBezTo>
                <a:close/>
                <a:moveTo>
                  <a:pt x="28" y="77"/>
                </a:moveTo>
                <a:cubicBezTo>
                  <a:pt x="28" y="80"/>
                  <a:pt x="26" y="82"/>
                  <a:pt x="23" y="82"/>
                </a:cubicBezTo>
                <a:cubicBezTo>
                  <a:pt x="20" y="82"/>
                  <a:pt x="18" y="80"/>
                  <a:pt x="18" y="77"/>
                </a:cubicBezTo>
                <a:cubicBezTo>
                  <a:pt x="18" y="74"/>
                  <a:pt x="20" y="72"/>
                  <a:pt x="23" y="72"/>
                </a:cubicBezTo>
                <a:cubicBezTo>
                  <a:pt x="26" y="72"/>
                  <a:pt x="28" y="74"/>
                  <a:pt x="28" y="7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9053" tIns="49526" rIns="99053" bIns="49526" numCol="1" anchor="t" anchorCtr="0" compatLnSpc="1">
            <a:prstTxWarp prst="textNoShape">
              <a:avLst/>
            </a:prstTxWarp>
          </a:bodyPr>
          <a:lstStyle/>
          <a:p>
            <a:pPr defTabSz="804606"/>
            <a:endParaRPr lang="bg-BG" sz="1700">
              <a:solidFill>
                <a:srgbClr val="44546A"/>
              </a:solidFill>
            </a:endParaRPr>
          </a:p>
        </p:txBody>
      </p:sp>
      <p:sp>
        <p:nvSpPr>
          <p:cNvPr id="56" name="Freeform 1283"/>
          <p:cNvSpPr>
            <a:spLocks noEditPoints="1"/>
          </p:cNvSpPr>
          <p:nvPr/>
        </p:nvSpPr>
        <p:spPr bwMode="auto">
          <a:xfrm>
            <a:off x="7592513" y="1054143"/>
            <a:ext cx="196671" cy="233675"/>
          </a:xfrm>
          <a:custGeom>
            <a:avLst/>
            <a:gdLst>
              <a:gd name="T0" fmla="*/ 17 w 93"/>
              <a:gd name="T1" fmla="*/ 51 h 103"/>
              <a:gd name="T2" fmla="*/ 47 w 93"/>
              <a:gd name="T3" fmla="*/ 51 h 103"/>
              <a:gd name="T4" fmla="*/ 47 w 93"/>
              <a:gd name="T5" fmla="*/ 13 h 103"/>
              <a:gd name="T6" fmla="*/ 83 w 93"/>
              <a:gd name="T7" fmla="*/ 26 h 103"/>
              <a:gd name="T8" fmla="*/ 76 w 93"/>
              <a:gd name="T9" fmla="*/ 51 h 103"/>
              <a:gd name="T10" fmla="*/ 47 w 93"/>
              <a:gd name="T11" fmla="*/ 51 h 103"/>
              <a:gd name="T12" fmla="*/ 47 w 93"/>
              <a:gd name="T13" fmla="*/ 90 h 103"/>
              <a:gd name="T14" fmla="*/ 17 w 93"/>
              <a:gd name="T15" fmla="*/ 51 h 103"/>
              <a:gd name="T16" fmla="*/ 47 w 93"/>
              <a:gd name="T17" fmla="*/ 0 h 103"/>
              <a:gd name="T18" fmla="*/ 0 w 93"/>
              <a:gd name="T19" fmla="*/ 16 h 103"/>
              <a:gd name="T20" fmla="*/ 47 w 93"/>
              <a:gd name="T21" fmla="*/ 103 h 103"/>
              <a:gd name="T22" fmla="*/ 93 w 93"/>
              <a:gd name="T23" fmla="*/ 16 h 103"/>
              <a:gd name="T24" fmla="*/ 47 w 93"/>
              <a:gd name="T25" fmla="*/ 0 h 10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93" h="103">
                <a:moveTo>
                  <a:pt x="17" y="51"/>
                </a:moveTo>
                <a:cubicBezTo>
                  <a:pt x="47" y="51"/>
                  <a:pt x="47" y="51"/>
                  <a:pt x="47" y="51"/>
                </a:cubicBezTo>
                <a:cubicBezTo>
                  <a:pt x="47" y="13"/>
                  <a:pt x="47" y="13"/>
                  <a:pt x="47" y="13"/>
                </a:cubicBezTo>
                <a:cubicBezTo>
                  <a:pt x="58" y="21"/>
                  <a:pt x="72" y="25"/>
                  <a:pt x="83" y="26"/>
                </a:cubicBezTo>
                <a:cubicBezTo>
                  <a:pt x="82" y="35"/>
                  <a:pt x="79" y="43"/>
                  <a:pt x="76" y="51"/>
                </a:cubicBezTo>
                <a:cubicBezTo>
                  <a:pt x="47" y="51"/>
                  <a:pt x="47" y="51"/>
                  <a:pt x="47" y="51"/>
                </a:cubicBezTo>
                <a:cubicBezTo>
                  <a:pt x="47" y="90"/>
                  <a:pt x="47" y="90"/>
                  <a:pt x="47" y="90"/>
                </a:cubicBezTo>
                <a:cubicBezTo>
                  <a:pt x="34" y="81"/>
                  <a:pt x="24" y="67"/>
                  <a:pt x="17" y="51"/>
                </a:cubicBezTo>
                <a:close/>
                <a:moveTo>
                  <a:pt x="47" y="0"/>
                </a:moveTo>
                <a:cubicBezTo>
                  <a:pt x="34" y="12"/>
                  <a:pt x="15" y="16"/>
                  <a:pt x="0" y="16"/>
                </a:cubicBezTo>
                <a:cubicBezTo>
                  <a:pt x="0" y="53"/>
                  <a:pt x="21" y="86"/>
                  <a:pt x="47" y="103"/>
                </a:cubicBezTo>
                <a:cubicBezTo>
                  <a:pt x="72" y="86"/>
                  <a:pt x="93" y="53"/>
                  <a:pt x="93" y="16"/>
                </a:cubicBezTo>
                <a:cubicBezTo>
                  <a:pt x="78" y="16"/>
                  <a:pt x="60" y="12"/>
                  <a:pt x="4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9053" tIns="49526" rIns="99053" bIns="49526" numCol="1" anchor="t" anchorCtr="0" compatLnSpc="1">
            <a:prstTxWarp prst="textNoShape">
              <a:avLst/>
            </a:prstTxWarp>
          </a:bodyPr>
          <a:lstStyle/>
          <a:p>
            <a:pPr defTabSz="804606"/>
            <a:endParaRPr lang="bg-BG" sz="1700">
              <a:solidFill>
                <a:srgbClr val="44546A"/>
              </a:solidFill>
            </a:endParaRPr>
          </a:p>
        </p:txBody>
      </p:sp>
      <p:sp>
        <p:nvSpPr>
          <p:cNvPr id="57" name="Freeform 1284"/>
          <p:cNvSpPr>
            <a:spLocks noEditPoints="1"/>
          </p:cNvSpPr>
          <p:nvPr/>
        </p:nvSpPr>
        <p:spPr bwMode="auto">
          <a:xfrm>
            <a:off x="7598857" y="1617437"/>
            <a:ext cx="190324" cy="240551"/>
          </a:xfrm>
          <a:custGeom>
            <a:avLst/>
            <a:gdLst>
              <a:gd name="T0" fmla="*/ 90 w 90"/>
              <a:gd name="T1" fmla="*/ 66 h 103"/>
              <a:gd name="T2" fmla="*/ 90 w 90"/>
              <a:gd name="T3" fmla="*/ 0 h 103"/>
              <a:gd name="T4" fmla="*/ 0 w 90"/>
              <a:gd name="T5" fmla="*/ 0 h 103"/>
              <a:gd name="T6" fmla="*/ 0 w 90"/>
              <a:gd name="T7" fmla="*/ 103 h 103"/>
              <a:gd name="T8" fmla="*/ 52 w 90"/>
              <a:gd name="T9" fmla="*/ 103 h 103"/>
              <a:gd name="T10" fmla="*/ 90 w 90"/>
              <a:gd name="T11" fmla="*/ 66 h 103"/>
              <a:gd name="T12" fmla="*/ 10 w 90"/>
              <a:gd name="T13" fmla="*/ 93 h 103"/>
              <a:gd name="T14" fmla="*/ 10 w 90"/>
              <a:gd name="T15" fmla="*/ 10 h 103"/>
              <a:gd name="T16" fmla="*/ 80 w 90"/>
              <a:gd name="T17" fmla="*/ 10 h 103"/>
              <a:gd name="T18" fmla="*/ 80 w 90"/>
              <a:gd name="T19" fmla="*/ 65 h 103"/>
              <a:gd name="T20" fmla="*/ 60 w 90"/>
              <a:gd name="T21" fmla="*/ 74 h 103"/>
              <a:gd name="T22" fmla="*/ 51 w 90"/>
              <a:gd name="T23" fmla="*/ 93 h 103"/>
              <a:gd name="T24" fmla="*/ 10 w 90"/>
              <a:gd name="T25" fmla="*/ 93 h 10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90" h="103">
                <a:moveTo>
                  <a:pt x="90" y="66"/>
                </a:moveTo>
                <a:cubicBezTo>
                  <a:pt x="90" y="0"/>
                  <a:pt x="90" y="0"/>
                  <a:pt x="90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03"/>
                  <a:pt x="0" y="103"/>
                  <a:pt x="0" y="103"/>
                </a:cubicBezTo>
                <a:cubicBezTo>
                  <a:pt x="52" y="103"/>
                  <a:pt x="52" y="103"/>
                  <a:pt x="52" y="103"/>
                </a:cubicBezTo>
                <a:cubicBezTo>
                  <a:pt x="69" y="103"/>
                  <a:pt x="90" y="81"/>
                  <a:pt x="90" y="66"/>
                </a:cubicBezTo>
                <a:close/>
                <a:moveTo>
                  <a:pt x="10" y="93"/>
                </a:moveTo>
                <a:cubicBezTo>
                  <a:pt x="10" y="10"/>
                  <a:pt x="10" y="10"/>
                  <a:pt x="10" y="10"/>
                </a:cubicBezTo>
                <a:cubicBezTo>
                  <a:pt x="80" y="10"/>
                  <a:pt x="80" y="10"/>
                  <a:pt x="80" y="10"/>
                </a:cubicBezTo>
                <a:cubicBezTo>
                  <a:pt x="80" y="10"/>
                  <a:pt x="80" y="57"/>
                  <a:pt x="80" y="65"/>
                </a:cubicBezTo>
                <a:cubicBezTo>
                  <a:pt x="80" y="81"/>
                  <a:pt x="60" y="74"/>
                  <a:pt x="60" y="74"/>
                </a:cubicBezTo>
                <a:cubicBezTo>
                  <a:pt x="60" y="74"/>
                  <a:pt x="66" y="93"/>
                  <a:pt x="51" y="93"/>
                </a:cubicBezTo>
                <a:cubicBezTo>
                  <a:pt x="43" y="93"/>
                  <a:pt x="39" y="93"/>
                  <a:pt x="10" y="93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9053" tIns="49526" rIns="99053" bIns="49526" numCol="1" anchor="t" anchorCtr="0" compatLnSpc="1">
            <a:prstTxWarp prst="textNoShape">
              <a:avLst/>
            </a:prstTxWarp>
          </a:bodyPr>
          <a:lstStyle/>
          <a:p>
            <a:pPr defTabSz="804606"/>
            <a:endParaRPr lang="bg-BG" sz="1700">
              <a:solidFill>
                <a:srgbClr val="44546A"/>
              </a:solidFill>
            </a:endParaRPr>
          </a:p>
        </p:txBody>
      </p:sp>
      <p:sp>
        <p:nvSpPr>
          <p:cNvPr id="58" name="Freeform 1285"/>
          <p:cNvSpPr>
            <a:spLocks noEditPoints="1"/>
          </p:cNvSpPr>
          <p:nvPr/>
        </p:nvSpPr>
        <p:spPr bwMode="auto">
          <a:xfrm>
            <a:off x="7579896" y="2188160"/>
            <a:ext cx="222047" cy="240551"/>
          </a:xfrm>
          <a:custGeom>
            <a:avLst/>
            <a:gdLst>
              <a:gd name="T0" fmla="*/ 75 w 103"/>
              <a:gd name="T1" fmla="*/ 87 h 103"/>
              <a:gd name="T2" fmla="*/ 87 w 103"/>
              <a:gd name="T3" fmla="*/ 87 h 103"/>
              <a:gd name="T4" fmla="*/ 91 w 103"/>
              <a:gd name="T5" fmla="*/ 95 h 103"/>
              <a:gd name="T6" fmla="*/ 78 w 103"/>
              <a:gd name="T7" fmla="*/ 95 h 103"/>
              <a:gd name="T8" fmla="*/ 75 w 103"/>
              <a:gd name="T9" fmla="*/ 87 h 103"/>
              <a:gd name="T10" fmla="*/ 28 w 103"/>
              <a:gd name="T11" fmla="*/ 95 h 103"/>
              <a:gd name="T12" fmla="*/ 12 w 103"/>
              <a:gd name="T13" fmla="*/ 95 h 103"/>
              <a:gd name="T14" fmla="*/ 21 w 103"/>
              <a:gd name="T15" fmla="*/ 79 h 103"/>
              <a:gd name="T16" fmla="*/ 24 w 103"/>
              <a:gd name="T17" fmla="*/ 87 h 103"/>
              <a:gd name="T18" fmla="*/ 32 w 103"/>
              <a:gd name="T19" fmla="*/ 87 h 103"/>
              <a:gd name="T20" fmla="*/ 28 w 103"/>
              <a:gd name="T21" fmla="*/ 95 h 103"/>
              <a:gd name="T22" fmla="*/ 86 w 103"/>
              <a:gd name="T23" fmla="*/ 69 h 103"/>
              <a:gd name="T24" fmla="*/ 72 w 103"/>
              <a:gd name="T25" fmla="*/ 69 h 103"/>
              <a:gd name="T26" fmla="*/ 67 w 103"/>
              <a:gd name="T27" fmla="*/ 77 h 103"/>
              <a:gd name="T28" fmla="*/ 82 w 103"/>
              <a:gd name="T29" fmla="*/ 77 h 103"/>
              <a:gd name="T30" fmla="*/ 85 w 103"/>
              <a:gd name="T31" fmla="*/ 83 h 103"/>
              <a:gd name="T32" fmla="*/ 63 w 103"/>
              <a:gd name="T33" fmla="*/ 83 h 103"/>
              <a:gd name="T34" fmla="*/ 61 w 103"/>
              <a:gd name="T35" fmla="*/ 87 h 103"/>
              <a:gd name="T36" fmla="*/ 70 w 103"/>
              <a:gd name="T37" fmla="*/ 87 h 103"/>
              <a:gd name="T38" fmla="*/ 74 w 103"/>
              <a:gd name="T39" fmla="*/ 95 h 103"/>
              <a:gd name="T40" fmla="*/ 32 w 103"/>
              <a:gd name="T41" fmla="*/ 95 h 103"/>
              <a:gd name="T42" fmla="*/ 36 w 103"/>
              <a:gd name="T43" fmla="*/ 87 h 103"/>
              <a:gd name="T44" fmla="*/ 42 w 103"/>
              <a:gd name="T45" fmla="*/ 87 h 103"/>
              <a:gd name="T46" fmla="*/ 40 w 103"/>
              <a:gd name="T47" fmla="*/ 83 h 103"/>
              <a:gd name="T48" fmla="*/ 27 w 103"/>
              <a:gd name="T49" fmla="*/ 83 h 103"/>
              <a:gd name="T50" fmla="*/ 24 w 103"/>
              <a:gd name="T51" fmla="*/ 77 h 103"/>
              <a:gd name="T52" fmla="*/ 36 w 103"/>
              <a:gd name="T53" fmla="*/ 77 h 103"/>
              <a:gd name="T54" fmla="*/ 32 w 103"/>
              <a:gd name="T55" fmla="*/ 69 h 103"/>
              <a:gd name="T56" fmla="*/ 17 w 103"/>
              <a:gd name="T57" fmla="*/ 69 h 103"/>
              <a:gd name="T58" fmla="*/ 0 w 103"/>
              <a:gd name="T59" fmla="*/ 103 h 103"/>
              <a:gd name="T60" fmla="*/ 103 w 103"/>
              <a:gd name="T61" fmla="*/ 103 h 103"/>
              <a:gd name="T62" fmla="*/ 86 w 103"/>
              <a:gd name="T63" fmla="*/ 69 h 103"/>
              <a:gd name="T64" fmla="*/ 42 w 103"/>
              <a:gd name="T65" fmla="*/ 27 h 103"/>
              <a:gd name="T66" fmla="*/ 52 w 103"/>
              <a:gd name="T67" fmla="*/ 17 h 103"/>
              <a:gd name="T68" fmla="*/ 62 w 103"/>
              <a:gd name="T69" fmla="*/ 27 h 103"/>
              <a:gd name="T70" fmla="*/ 52 w 103"/>
              <a:gd name="T71" fmla="*/ 37 h 103"/>
              <a:gd name="T72" fmla="*/ 42 w 103"/>
              <a:gd name="T73" fmla="*/ 27 h 103"/>
              <a:gd name="T74" fmla="*/ 80 w 103"/>
              <a:gd name="T75" fmla="*/ 28 h 103"/>
              <a:gd name="T76" fmla="*/ 52 w 103"/>
              <a:gd name="T77" fmla="*/ 0 h 103"/>
              <a:gd name="T78" fmla="*/ 24 w 103"/>
              <a:gd name="T79" fmla="*/ 28 h 103"/>
              <a:gd name="T80" fmla="*/ 52 w 103"/>
              <a:gd name="T81" fmla="*/ 88 h 103"/>
              <a:gd name="T82" fmla="*/ 80 w 103"/>
              <a:gd name="T83" fmla="*/ 28 h 10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</a:cxnLst>
            <a:rect l="0" t="0" r="r" b="b"/>
            <a:pathLst>
              <a:path w="103" h="103">
                <a:moveTo>
                  <a:pt x="75" y="87"/>
                </a:moveTo>
                <a:cubicBezTo>
                  <a:pt x="87" y="87"/>
                  <a:pt x="87" y="87"/>
                  <a:pt x="87" y="87"/>
                </a:cubicBezTo>
                <a:cubicBezTo>
                  <a:pt x="91" y="95"/>
                  <a:pt x="91" y="95"/>
                  <a:pt x="91" y="95"/>
                </a:cubicBezTo>
                <a:cubicBezTo>
                  <a:pt x="78" y="95"/>
                  <a:pt x="78" y="95"/>
                  <a:pt x="78" y="95"/>
                </a:cubicBezTo>
                <a:lnTo>
                  <a:pt x="75" y="87"/>
                </a:lnTo>
                <a:close/>
                <a:moveTo>
                  <a:pt x="28" y="95"/>
                </a:moveTo>
                <a:cubicBezTo>
                  <a:pt x="12" y="95"/>
                  <a:pt x="12" y="95"/>
                  <a:pt x="12" y="95"/>
                </a:cubicBezTo>
                <a:cubicBezTo>
                  <a:pt x="21" y="79"/>
                  <a:pt x="21" y="79"/>
                  <a:pt x="21" y="79"/>
                </a:cubicBezTo>
                <a:cubicBezTo>
                  <a:pt x="24" y="87"/>
                  <a:pt x="24" y="87"/>
                  <a:pt x="24" y="87"/>
                </a:cubicBezTo>
                <a:cubicBezTo>
                  <a:pt x="32" y="87"/>
                  <a:pt x="32" y="87"/>
                  <a:pt x="32" y="87"/>
                </a:cubicBezTo>
                <a:lnTo>
                  <a:pt x="28" y="95"/>
                </a:lnTo>
                <a:close/>
                <a:moveTo>
                  <a:pt x="86" y="69"/>
                </a:moveTo>
                <a:cubicBezTo>
                  <a:pt x="72" y="69"/>
                  <a:pt x="72" y="69"/>
                  <a:pt x="72" y="69"/>
                </a:cubicBezTo>
                <a:cubicBezTo>
                  <a:pt x="70" y="72"/>
                  <a:pt x="69" y="74"/>
                  <a:pt x="67" y="77"/>
                </a:cubicBezTo>
                <a:cubicBezTo>
                  <a:pt x="82" y="77"/>
                  <a:pt x="82" y="77"/>
                  <a:pt x="82" y="77"/>
                </a:cubicBezTo>
                <a:cubicBezTo>
                  <a:pt x="85" y="83"/>
                  <a:pt x="85" y="83"/>
                  <a:pt x="85" y="83"/>
                </a:cubicBezTo>
                <a:cubicBezTo>
                  <a:pt x="63" y="83"/>
                  <a:pt x="63" y="83"/>
                  <a:pt x="63" y="83"/>
                </a:cubicBezTo>
                <a:cubicBezTo>
                  <a:pt x="63" y="85"/>
                  <a:pt x="62" y="86"/>
                  <a:pt x="61" y="87"/>
                </a:cubicBezTo>
                <a:cubicBezTo>
                  <a:pt x="70" y="87"/>
                  <a:pt x="70" y="87"/>
                  <a:pt x="70" y="87"/>
                </a:cubicBezTo>
                <a:cubicBezTo>
                  <a:pt x="74" y="95"/>
                  <a:pt x="74" y="95"/>
                  <a:pt x="74" y="95"/>
                </a:cubicBezTo>
                <a:cubicBezTo>
                  <a:pt x="32" y="95"/>
                  <a:pt x="32" y="95"/>
                  <a:pt x="32" y="95"/>
                </a:cubicBezTo>
                <a:cubicBezTo>
                  <a:pt x="36" y="87"/>
                  <a:pt x="36" y="87"/>
                  <a:pt x="36" y="87"/>
                </a:cubicBezTo>
                <a:cubicBezTo>
                  <a:pt x="42" y="87"/>
                  <a:pt x="42" y="87"/>
                  <a:pt x="42" y="87"/>
                </a:cubicBezTo>
                <a:cubicBezTo>
                  <a:pt x="42" y="86"/>
                  <a:pt x="41" y="85"/>
                  <a:pt x="40" y="83"/>
                </a:cubicBezTo>
                <a:cubicBezTo>
                  <a:pt x="27" y="83"/>
                  <a:pt x="27" y="83"/>
                  <a:pt x="27" y="83"/>
                </a:cubicBezTo>
                <a:cubicBezTo>
                  <a:pt x="24" y="77"/>
                  <a:pt x="24" y="77"/>
                  <a:pt x="24" y="77"/>
                </a:cubicBezTo>
                <a:cubicBezTo>
                  <a:pt x="36" y="77"/>
                  <a:pt x="36" y="77"/>
                  <a:pt x="36" y="77"/>
                </a:cubicBezTo>
                <a:cubicBezTo>
                  <a:pt x="35" y="74"/>
                  <a:pt x="33" y="72"/>
                  <a:pt x="32" y="69"/>
                </a:cubicBezTo>
                <a:cubicBezTo>
                  <a:pt x="17" y="69"/>
                  <a:pt x="17" y="69"/>
                  <a:pt x="17" y="69"/>
                </a:cubicBezTo>
                <a:cubicBezTo>
                  <a:pt x="0" y="103"/>
                  <a:pt x="0" y="103"/>
                  <a:pt x="0" y="103"/>
                </a:cubicBezTo>
                <a:cubicBezTo>
                  <a:pt x="103" y="103"/>
                  <a:pt x="103" y="103"/>
                  <a:pt x="103" y="103"/>
                </a:cubicBezTo>
                <a:lnTo>
                  <a:pt x="86" y="69"/>
                </a:lnTo>
                <a:close/>
                <a:moveTo>
                  <a:pt x="42" y="27"/>
                </a:moveTo>
                <a:cubicBezTo>
                  <a:pt x="42" y="22"/>
                  <a:pt x="46" y="17"/>
                  <a:pt x="52" y="17"/>
                </a:cubicBezTo>
                <a:cubicBezTo>
                  <a:pt x="57" y="17"/>
                  <a:pt x="62" y="22"/>
                  <a:pt x="62" y="27"/>
                </a:cubicBezTo>
                <a:cubicBezTo>
                  <a:pt x="62" y="33"/>
                  <a:pt x="57" y="37"/>
                  <a:pt x="52" y="37"/>
                </a:cubicBezTo>
                <a:cubicBezTo>
                  <a:pt x="46" y="37"/>
                  <a:pt x="42" y="33"/>
                  <a:pt x="42" y="27"/>
                </a:cubicBezTo>
                <a:close/>
                <a:moveTo>
                  <a:pt x="80" y="28"/>
                </a:moveTo>
                <a:cubicBezTo>
                  <a:pt x="80" y="12"/>
                  <a:pt x="67" y="0"/>
                  <a:pt x="52" y="0"/>
                </a:cubicBezTo>
                <a:cubicBezTo>
                  <a:pt x="36" y="0"/>
                  <a:pt x="24" y="12"/>
                  <a:pt x="24" y="28"/>
                </a:cubicBezTo>
                <a:cubicBezTo>
                  <a:pt x="24" y="43"/>
                  <a:pt x="36" y="61"/>
                  <a:pt x="52" y="88"/>
                </a:cubicBezTo>
                <a:cubicBezTo>
                  <a:pt x="67" y="61"/>
                  <a:pt x="80" y="43"/>
                  <a:pt x="80" y="28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9053" tIns="49526" rIns="99053" bIns="49526" numCol="1" anchor="t" anchorCtr="0" compatLnSpc="1">
            <a:prstTxWarp prst="textNoShape">
              <a:avLst/>
            </a:prstTxWarp>
          </a:bodyPr>
          <a:lstStyle/>
          <a:p>
            <a:pPr defTabSz="804606"/>
            <a:endParaRPr lang="bg-BG" sz="1700">
              <a:solidFill>
                <a:srgbClr val="44546A"/>
              </a:solidFill>
            </a:endParaRPr>
          </a:p>
        </p:txBody>
      </p:sp>
      <p:sp>
        <p:nvSpPr>
          <p:cNvPr id="59" name="Freeform 1286"/>
          <p:cNvSpPr>
            <a:spLocks noEditPoints="1"/>
          </p:cNvSpPr>
          <p:nvPr/>
        </p:nvSpPr>
        <p:spPr bwMode="auto">
          <a:xfrm>
            <a:off x="7579896" y="2751730"/>
            <a:ext cx="222047" cy="240551"/>
          </a:xfrm>
          <a:custGeom>
            <a:avLst/>
            <a:gdLst>
              <a:gd name="T0" fmla="*/ 56 w 103"/>
              <a:gd name="T1" fmla="*/ 95 h 103"/>
              <a:gd name="T2" fmla="*/ 60 w 103"/>
              <a:gd name="T3" fmla="*/ 103 h 103"/>
              <a:gd name="T4" fmla="*/ 60 w 103"/>
              <a:gd name="T5" fmla="*/ 95 h 103"/>
              <a:gd name="T6" fmla="*/ 43 w 103"/>
              <a:gd name="T7" fmla="*/ 103 h 103"/>
              <a:gd name="T8" fmla="*/ 35 w 103"/>
              <a:gd name="T9" fmla="*/ 103 h 103"/>
              <a:gd name="T10" fmla="*/ 73 w 103"/>
              <a:gd name="T11" fmla="*/ 9 h 103"/>
              <a:gd name="T12" fmla="*/ 95 w 103"/>
              <a:gd name="T13" fmla="*/ 31 h 103"/>
              <a:gd name="T14" fmla="*/ 90 w 103"/>
              <a:gd name="T15" fmla="*/ 0 h 103"/>
              <a:gd name="T16" fmla="*/ 103 w 103"/>
              <a:gd name="T17" fmla="*/ 35 h 103"/>
              <a:gd name="T18" fmla="*/ 95 w 103"/>
              <a:gd name="T19" fmla="*/ 69 h 103"/>
              <a:gd name="T20" fmla="*/ 95 w 103"/>
              <a:gd name="T21" fmla="*/ 61 h 103"/>
              <a:gd name="T22" fmla="*/ 90 w 103"/>
              <a:gd name="T23" fmla="*/ 95 h 103"/>
              <a:gd name="T24" fmla="*/ 90 w 103"/>
              <a:gd name="T25" fmla="*/ 103 h 103"/>
              <a:gd name="T26" fmla="*/ 95 w 103"/>
              <a:gd name="T27" fmla="*/ 73 h 103"/>
              <a:gd name="T28" fmla="*/ 9 w 103"/>
              <a:gd name="T29" fmla="*/ 73 h 103"/>
              <a:gd name="T30" fmla="*/ 13 w 103"/>
              <a:gd name="T31" fmla="*/ 103 h 103"/>
              <a:gd name="T32" fmla="*/ 13 w 103"/>
              <a:gd name="T33" fmla="*/ 95 h 103"/>
              <a:gd name="T34" fmla="*/ 103 w 103"/>
              <a:gd name="T35" fmla="*/ 56 h 103"/>
              <a:gd name="T36" fmla="*/ 95 w 103"/>
              <a:gd name="T37" fmla="*/ 56 h 103"/>
              <a:gd name="T38" fmla="*/ 44 w 103"/>
              <a:gd name="T39" fmla="*/ 54 h 103"/>
              <a:gd name="T40" fmla="*/ 38 w 103"/>
              <a:gd name="T41" fmla="*/ 48 h 103"/>
              <a:gd name="T42" fmla="*/ 38 w 103"/>
              <a:gd name="T43" fmla="*/ 45 h 103"/>
              <a:gd name="T44" fmla="*/ 50 w 103"/>
              <a:gd name="T45" fmla="*/ 60 h 103"/>
              <a:gd name="T46" fmla="*/ 58 w 103"/>
              <a:gd name="T47" fmla="*/ 50 h 103"/>
              <a:gd name="T48" fmla="*/ 46 w 103"/>
              <a:gd name="T49" fmla="*/ 60 h 103"/>
              <a:gd name="T50" fmla="*/ 73 w 103"/>
              <a:gd name="T51" fmla="*/ 55 h 103"/>
              <a:gd name="T52" fmla="*/ 69 w 103"/>
              <a:gd name="T53" fmla="*/ 55 h 103"/>
              <a:gd name="T54" fmla="*/ 64 w 103"/>
              <a:gd name="T55" fmla="*/ 45 h 103"/>
              <a:gd name="T56" fmla="*/ 17 w 103"/>
              <a:gd name="T57" fmla="*/ 18 h 103"/>
              <a:gd name="T58" fmla="*/ 17 w 103"/>
              <a:gd name="T59" fmla="*/ 86 h 103"/>
              <a:gd name="T60" fmla="*/ 52 w 103"/>
              <a:gd name="T61" fmla="*/ 49 h 103"/>
              <a:gd name="T62" fmla="*/ 52 w 103"/>
              <a:gd name="T63" fmla="*/ 52 h 103"/>
              <a:gd name="T64" fmla="*/ 60 w 103"/>
              <a:gd name="T65" fmla="*/ 0 h 103"/>
              <a:gd name="T66" fmla="*/ 69 w 103"/>
              <a:gd name="T67" fmla="*/ 0 h 103"/>
              <a:gd name="T68" fmla="*/ 47 w 103"/>
              <a:gd name="T69" fmla="*/ 9 h 103"/>
              <a:gd name="T70" fmla="*/ 9 w 103"/>
              <a:gd name="T71" fmla="*/ 13 h 103"/>
              <a:gd name="T72" fmla="*/ 30 w 103"/>
              <a:gd name="T73" fmla="*/ 0 h 103"/>
              <a:gd name="T74" fmla="*/ 0 w 103"/>
              <a:gd name="T75" fmla="*/ 31 h 103"/>
              <a:gd name="T76" fmla="*/ 9 w 103"/>
              <a:gd name="T77" fmla="*/ 35 h 103"/>
              <a:gd name="T78" fmla="*/ 9 w 103"/>
              <a:gd name="T79" fmla="*/ 43 h 103"/>
              <a:gd name="T80" fmla="*/ 0 w 103"/>
              <a:gd name="T81" fmla="*/ 48 h 103"/>
              <a:gd name="T82" fmla="*/ 9 w 103"/>
              <a:gd name="T83" fmla="*/ 48 h 103"/>
              <a:gd name="T84" fmla="*/ 0 w 103"/>
              <a:gd name="T85" fmla="*/ 69 h 103"/>
              <a:gd name="T86" fmla="*/ 43 w 103"/>
              <a:gd name="T87" fmla="*/ 9 h 103"/>
              <a:gd name="T88" fmla="*/ 43 w 103"/>
              <a:gd name="T89" fmla="*/ 0 h 10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</a:cxnLst>
            <a:rect l="0" t="0" r="r" b="b"/>
            <a:pathLst>
              <a:path w="103" h="103">
                <a:moveTo>
                  <a:pt x="47" y="103"/>
                </a:moveTo>
                <a:cubicBezTo>
                  <a:pt x="56" y="103"/>
                  <a:pt x="56" y="103"/>
                  <a:pt x="56" y="103"/>
                </a:cubicBezTo>
                <a:cubicBezTo>
                  <a:pt x="56" y="95"/>
                  <a:pt x="56" y="95"/>
                  <a:pt x="56" y="95"/>
                </a:cubicBezTo>
                <a:cubicBezTo>
                  <a:pt x="47" y="95"/>
                  <a:pt x="47" y="95"/>
                  <a:pt x="47" y="95"/>
                </a:cubicBezTo>
                <a:lnTo>
                  <a:pt x="47" y="103"/>
                </a:lnTo>
                <a:close/>
                <a:moveTo>
                  <a:pt x="60" y="103"/>
                </a:moveTo>
                <a:cubicBezTo>
                  <a:pt x="69" y="103"/>
                  <a:pt x="69" y="103"/>
                  <a:pt x="69" y="103"/>
                </a:cubicBezTo>
                <a:cubicBezTo>
                  <a:pt x="69" y="95"/>
                  <a:pt x="69" y="95"/>
                  <a:pt x="69" y="95"/>
                </a:cubicBezTo>
                <a:cubicBezTo>
                  <a:pt x="60" y="95"/>
                  <a:pt x="60" y="95"/>
                  <a:pt x="60" y="95"/>
                </a:cubicBezTo>
                <a:lnTo>
                  <a:pt x="60" y="103"/>
                </a:lnTo>
                <a:close/>
                <a:moveTo>
                  <a:pt x="35" y="103"/>
                </a:moveTo>
                <a:cubicBezTo>
                  <a:pt x="43" y="103"/>
                  <a:pt x="43" y="103"/>
                  <a:pt x="43" y="103"/>
                </a:cubicBezTo>
                <a:cubicBezTo>
                  <a:pt x="43" y="95"/>
                  <a:pt x="43" y="95"/>
                  <a:pt x="43" y="95"/>
                </a:cubicBezTo>
                <a:cubicBezTo>
                  <a:pt x="35" y="95"/>
                  <a:pt x="35" y="95"/>
                  <a:pt x="35" y="95"/>
                </a:cubicBezTo>
                <a:lnTo>
                  <a:pt x="35" y="103"/>
                </a:lnTo>
                <a:close/>
                <a:moveTo>
                  <a:pt x="90" y="0"/>
                </a:moveTo>
                <a:cubicBezTo>
                  <a:pt x="73" y="0"/>
                  <a:pt x="73" y="0"/>
                  <a:pt x="73" y="0"/>
                </a:cubicBezTo>
                <a:cubicBezTo>
                  <a:pt x="73" y="9"/>
                  <a:pt x="73" y="9"/>
                  <a:pt x="73" y="9"/>
                </a:cubicBezTo>
                <a:cubicBezTo>
                  <a:pt x="90" y="9"/>
                  <a:pt x="90" y="9"/>
                  <a:pt x="90" y="9"/>
                </a:cubicBezTo>
                <a:cubicBezTo>
                  <a:pt x="93" y="9"/>
                  <a:pt x="95" y="11"/>
                  <a:pt x="95" y="13"/>
                </a:cubicBezTo>
                <a:cubicBezTo>
                  <a:pt x="95" y="31"/>
                  <a:pt x="95" y="31"/>
                  <a:pt x="95" y="31"/>
                </a:cubicBezTo>
                <a:cubicBezTo>
                  <a:pt x="103" y="31"/>
                  <a:pt x="103" y="31"/>
                  <a:pt x="103" y="31"/>
                </a:cubicBezTo>
                <a:cubicBezTo>
                  <a:pt x="103" y="13"/>
                  <a:pt x="103" y="13"/>
                  <a:pt x="103" y="13"/>
                </a:cubicBezTo>
                <a:cubicBezTo>
                  <a:pt x="103" y="6"/>
                  <a:pt x="97" y="0"/>
                  <a:pt x="90" y="0"/>
                </a:cubicBezTo>
                <a:close/>
                <a:moveTo>
                  <a:pt x="95" y="43"/>
                </a:moveTo>
                <a:cubicBezTo>
                  <a:pt x="103" y="43"/>
                  <a:pt x="103" y="43"/>
                  <a:pt x="103" y="43"/>
                </a:cubicBezTo>
                <a:cubicBezTo>
                  <a:pt x="103" y="35"/>
                  <a:pt x="103" y="35"/>
                  <a:pt x="103" y="35"/>
                </a:cubicBezTo>
                <a:cubicBezTo>
                  <a:pt x="95" y="35"/>
                  <a:pt x="95" y="35"/>
                  <a:pt x="95" y="35"/>
                </a:cubicBezTo>
                <a:lnTo>
                  <a:pt x="95" y="43"/>
                </a:lnTo>
                <a:close/>
                <a:moveTo>
                  <a:pt x="95" y="69"/>
                </a:moveTo>
                <a:cubicBezTo>
                  <a:pt x="103" y="69"/>
                  <a:pt x="103" y="69"/>
                  <a:pt x="103" y="69"/>
                </a:cubicBezTo>
                <a:cubicBezTo>
                  <a:pt x="103" y="61"/>
                  <a:pt x="103" y="61"/>
                  <a:pt x="103" y="61"/>
                </a:cubicBezTo>
                <a:cubicBezTo>
                  <a:pt x="95" y="61"/>
                  <a:pt x="95" y="61"/>
                  <a:pt x="95" y="61"/>
                </a:cubicBezTo>
                <a:lnTo>
                  <a:pt x="95" y="69"/>
                </a:lnTo>
                <a:close/>
                <a:moveTo>
                  <a:pt x="95" y="91"/>
                </a:moveTo>
                <a:cubicBezTo>
                  <a:pt x="95" y="93"/>
                  <a:pt x="93" y="95"/>
                  <a:pt x="90" y="95"/>
                </a:cubicBezTo>
                <a:cubicBezTo>
                  <a:pt x="73" y="95"/>
                  <a:pt x="73" y="95"/>
                  <a:pt x="73" y="95"/>
                </a:cubicBezTo>
                <a:cubicBezTo>
                  <a:pt x="73" y="103"/>
                  <a:pt x="73" y="103"/>
                  <a:pt x="73" y="103"/>
                </a:cubicBezTo>
                <a:cubicBezTo>
                  <a:pt x="90" y="103"/>
                  <a:pt x="90" y="103"/>
                  <a:pt x="90" y="103"/>
                </a:cubicBezTo>
                <a:cubicBezTo>
                  <a:pt x="97" y="103"/>
                  <a:pt x="103" y="98"/>
                  <a:pt x="103" y="91"/>
                </a:cubicBezTo>
                <a:cubicBezTo>
                  <a:pt x="103" y="73"/>
                  <a:pt x="103" y="73"/>
                  <a:pt x="103" y="73"/>
                </a:cubicBezTo>
                <a:cubicBezTo>
                  <a:pt x="95" y="73"/>
                  <a:pt x="95" y="73"/>
                  <a:pt x="95" y="73"/>
                </a:cubicBezTo>
                <a:lnTo>
                  <a:pt x="95" y="91"/>
                </a:lnTo>
                <a:close/>
                <a:moveTo>
                  <a:pt x="9" y="91"/>
                </a:moveTo>
                <a:cubicBezTo>
                  <a:pt x="9" y="73"/>
                  <a:pt x="9" y="73"/>
                  <a:pt x="9" y="73"/>
                </a:cubicBezTo>
                <a:cubicBezTo>
                  <a:pt x="0" y="73"/>
                  <a:pt x="0" y="73"/>
                  <a:pt x="0" y="73"/>
                </a:cubicBezTo>
                <a:cubicBezTo>
                  <a:pt x="0" y="91"/>
                  <a:pt x="0" y="91"/>
                  <a:pt x="0" y="91"/>
                </a:cubicBezTo>
                <a:cubicBezTo>
                  <a:pt x="0" y="98"/>
                  <a:pt x="6" y="103"/>
                  <a:pt x="13" y="103"/>
                </a:cubicBezTo>
                <a:cubicBezTo>
                  <a:pt x="30" y="103"/>
                  <a:pt x="30" y="103"/>
                  <a:pt x="30" y="103"/>
                </a:cubicBezTo>
                <a:cubicBezTo>
                  <a:pt x="30" y="95"/>
                  <a:pt x="30" y="95"/>
                  <a:pt x="30" y="95"/>
                </a:cubicBezTo>
                <a:cubicBezTo>
                  <a:pt x="13" y="95"/>
                  <a:pt x="13" y="95"/>
                  <a:pt x="13" y="95"/>
                </a:cubicBezTo>
                <a:cubicBezTo>
                  <a:pt x="11" y="95"/>
                  <a:pt x="9" y="93"/>
                  <a:pt x="9" y="91"/>
                </a:cubicBezTo>
                <a:close/>
                <a:moveTo>
                  <a:pt x="95" y="56"/>
                </a:moveTo>
                <a:cubicBezTo>
                  <a:pt x="103" y="56"/>
                  <a:pt x="103" y="56"/>
                  <a:pt x="103" y="56"/>
                </a:cubicBezTo>
                <a:cubicBezTo>
                  <a:pt x="103" y="48"/>
                  <a:pt x="103" y="48"/>
                  <a:pt x="103" y="48"/>
                </a:cubicBezTo>
                <a:cubicBezTo>
                  <a:pt x="95" y="48"/>
                  <a:pt x="95" y="48"/>
                  <a:pt x="95" y="48"/>
                </a:cubicBezTo>
                <a:lnTo>
                  <a:pt x="95" y="56"/>
                </a:lnTo>
                <a:close/>
                <a:moveTo>
                  <a:pt x="30" y="53"/>
                </a:moveTo>
                <a:cubicBezTo>
                  <a:pt x="30" y="57"/>
                  <a:pt x="33" y="61"/>
                  <a:pt x="38" y="61"/>
                </a:cubicBezTo>
                <a:cubicBezTo>
                  <a:pt x="41" y="61"/>
                  <a:pt x="44" y="59"/>
                  <a:pt x="44" y="54"/>
                </a:cubicBezTo>
                <a:cubicBezTo>
                  <a:pt x="41" y="54"/>
                  <a:pt x="41" y="54"/>
                  <a:pt x="41" y="54"/>
                </a:cubicBezTo>
                <a:cubicBezTo>
                  <a:pt x="40" y="59"/>
                  <a:pt x="34" y="58"/>
                  <a:pt x="34" y="53"/>
                </a:cubicBezTo>
                <a:cubicBezTo>
                  <a:pt x="34" y="50"/>
                  <a:pt x="35" y="48"/>
                  <a:pt x="38" y="48"/>
                </a:cubicBezTo>
                <a:cubicBezTo>
                  <a:pt x="39" y="48"/>
                  <a:pt x="40" y="49"/>
                  <a:pt x="40" y="51"/>
                </a:cubicBezTo>
                <a:cubicBezTo>
                  <a:pt x="44" y="51"/>
                  <a:pt x="44" y="51"/>
                  <a:pt x="44" y="51"/>
                </a:cubicBezTo>
                <a:cubicBezTo>
                  <a:pt x="44" y="47"/>
                  <a:pt x="41" y="45"/>
                  <a:pt x="38" y="45"/>
                </a:cubicBezTo>
                <a:cubicBezTo>
                  <a:pt x="33" y="45"/>
                  <a:pt x="30" y="48"/>
                  <a:pt x="30" y="53"/>
                </a:cubicBezTo>
                <a:close/>
                <a:moveTo>
                  <a:pt x="46" y="60"/>
                </a:moveTo>
                <a:cubicBezTo>
                  <a:pt x="50" y="60"/>
                  <a:pt x="50" y="60"/>
                  <a:pt x="50" y="60"/>
                </a:cubicBezTo>
                <a:cubicBezTo>
                  <a:pt x="50" y="55"/>
                  <a:pt x="50" y="55"/>
                  <a:pt x="50" y="55"/>
                </a:cubicBezTo>
                <a:cubicBezTo>
                  <a:pt x="53" y="55"/>
                  <a:pt x="53" y="55"/>
                  <a:pt x="53" y="55"/>
                </a:cubicBezTo>
                <a:cubicBezTo>
                  <a:pt x="57" y="55"/>
                  <a:pt x="58" y="53"/>
                  <a:pt x="58" y="50"/>
                </a:cubicBezTo>
                <a:cubicBezTo>
                  <a:pt x="58" y="47"/>
                  <a:pt x="56" y="45"/>
                  <a:pt x="53" y="45"/>
                </a:cubicBezTo>
                <a:cubicBezTo>
                  <a:pt x="46" y="45"/>
                  <a:pt x="46" y="45"/>
                  <a:pt x="46" y="45"/>
                </a:cubicBezTo>
                <a:lnTo>
                  <a:pt x="46" y="60"/>
                </a:lnTo>
                <a:close/>
                <a:moveTo>
                  <a:pt x="61" y="55"/>
                </a:moveTo>
                <a:cubicBezTo>
                  <a:pt x="61" y="59"/>
                  <a:pt x="63" y="61"/>
                  <a:pt x="67" y="61"/>
                </a:cubicBezTo>
                <a:cubicBezTo>
                  <a:pt x="71" y="61"/>
                  <a:pt x="73" y="59"/>
                  <a:pt x="73" y="55"/>
                </a:cubicBezTo>
                <a:cubicBezTo>
                  <a:pt x="73" y="45"/>
                  <a:pt x="73" y="45"/>
                  <a:pt x="73" y="45"/>
                </a:cubicBezTo>
                <a:cubicBezTo>
                  <a:pt x="69" y="45"/>
                  <a:pt x="69" y="45"/>
                  <a:pt x="69" y="45"/>
                </a:cubicBezTo>
                <a:cubicBezTo>
                  <a:pt x="69" y="55"/>
                  <a:pt x="69" y="55"/>
                  <a:pt x="69" y="55"/>
                </a:cubicBezTo>
                <a:cubicBezTo>
                  <a:pt x="69" y="57"/>
                  <a:pt x="69" y="57"/>
                  <a:pt x="67" y="57"/>
                </a:cubicBezTo>
                <a:cubicBezTo>
                  <a:pt x="65" y="57"/>
                  <a:pt x="64" y="56"/>
                  <a:pt x="64" y="55"/>
                </a:cubicBezTo>
                <a:cubicBezTo>
                  <a:pt x="64" y="45"/>
                  <a:pt x="64" y="45"/>
                  <a:pt x="64" y="45"/>
                </a:cubicBezTo>
                <a:cubicBezTo>
                  <a:pt x="61" y="45"/>
                  <a:pt x="61" y="45"/>
                  <a:pt x="61" y="45"/>
                </a:cubicBezTo>
                <a:lnTo>
                  <a:pt x="61" y="55"/>
                </a:lnTo>
                <a:close/>
                <a:moveTo>
                  <a:pt x="17" y="18"/>
                </a:moveTo>
                <a:cubicBezTo>
                  <a:pt x="86" y="18"/>
                  <a:pt x="86" y="18"/>
                  <a:pt x="86" y="18"/>
                </a:cubicBezTo>
                <a:cubicBezTo>
                  <a:pt x="86" y="86"/>
                  <a:pt x="86" y="86"/>
                  <a:pt x="86" y="86"/>
                </a:cubicBezTo>
                <a:cubicBezTo>
                  <a:pt x="17" y="86"/>
                  <a:pt x="17" y="86"/>
                  <a:pt x="17" y="86"/>
                </a:cubicBezTo>
                <a:lnTo>
                  <a:pt x="17" y="18"/>
                </a:lnTo>
                <a:close/>
                <a:moveTo>
                  <a:pt x="55" y="50"/>
                </a:moveTo>
                <a:cubicBezTo>
                  <a:pt x="55" y="49"/>
                  <a:pt x="54" y="49"/>
                  <a:pt x="52" y="49"/>
                </a:cubicBezTo>
                <a:cubicBezTo>
                  <a:pt x="50" y="49"/>
                  <a:pt x="50" y="49"/>
                  <a:pt x="50" y="49"/>
                </a:cubicBezTo>
                <a:cubicBezTo>
                  <a:pt x="50" y="52"/>
                  <a:pt x="50" y="52"/>
                  <a:pt x="50" y="52"/>
                </a:cubicBezTo>
                <a:cubicBezTo>
                  <a:pt x="52" y="52"/>
                  <a:pt x="52" y="52"/>
                  <a:pt x="52" y="52"/>
                </a:cubicBezTo>
                <a:cubicBezTo>
                  <a:pt x="54" y="52"/>
                  <a:pt x="55" y="52"/>
                  <a:pt x="55" y="50"/>
                </a:cubicBezTo>
                <a:close/>
                <a:moveTo>
                  <a:pt x="69" y="0"/>
                </a:moveTo>
                <a:cubicBezTo>
                  <a:pt x="60" y="0"/>
                  <a:pt x="60" y="0"/>
                  <a:pt x="60" y="0"/>
                </a:cubicBezTo>
                <a:cubicBezTo>
                  <a:pt x="60" y="9"/>
                  <a:pt x="60" y="9"/>
                  <a:pt x="60" y="9"/>
                </a:cubicBezTo>
                <a:cubicBezTo>
                  <a:pt x="69" y="9"/>
                  <a:pt x="69" y="9"/>
                  <a:pt x="69" y="9"/>
                </a:cubicBezTo>
                <a:lnTo>
                  <a:pt x="69" y="0"/>
                </a:lnTo>
                <a:close/>
                <a:moveTo>
                  <a:pt x="56" y="0"/>
                </a:moveTo>
                <a:cubicBezTo>
                  <a:pt x="47" y="0"/>
                  <a:pt x="47" y="0"/>
                  <a:pt x="47" y="0"/>
                </a:cubicBezTo>
                <a:cubicBezTo>
                  <a:pt x="47" y="9"/>
                  <a:pt x="47" y="9"/>
                  <a:pt x="47" y="9"/>
                </a:cubicBezTo>
                <a:cubicBezTo>
                  <a:pt x="56" y="9"/>
                  <a:pt x="56" y="9"/>
                  <a:pt x="56" y="9"/>
                </a:cubicBezTo>
                <a:lnTo>
                  <a:pt x="56" y="0"/>
                </a:lnTo>
                <a:close/>
                <a:moveTo>
                  <a:pt x="9" y="13"/>
                </a:moveTo>
                <a:cubicBezTo>
                  <a:pt x="9" y="11"/>
                  <a:pt x="11" y="9"/>
                  <a:pt x="13" y="9"/>
                </a:cubicBezTo>
                <a:cubicBezTo>
                  <a:pt x="30" y="9"/>
                  <a:pt x="30" y="9"/>
                  <a:pt x="30" y="9"/>
                </a:cubicBezTo>
                <a:cubicBezTo>
                  <a:pt x="30" y="0"/>
                  <a:pt x="30" y="0"/>
                  <a:pt x="30" y="0"/>
                </a:cubicBezTo>
                <a:cubicBezTo>
                  <a:pt x="13" y="0"/>
                  <a:pt x="13" y="0"/>
                  <a:pt x="13" y="0"/>
                </a:cubicBezTo>
                <a:cubicBezTo>
                  <a:pt x="6" y="0"/>
                  <a:pt x="0" y="6"/>
                  <a:pt x="0" y="13"/>
                </a:cubicBezTo>
                <a:cubicBezTo>
                  <a:pt x="0" y="31"/>
                  <a:pt x="0" y="31"/>
                  <a:pt x="0" y="31"/>
                </a:cubicBezTo>
                <a:cubicBezTo>
                  <a:pt x="9" y="31"/>
                  <a:pt x="9" y="31"/>
                  <a:pt x="9" y="31"/>
                </a:cubicBezTo>
                <a:lnTo>
                  <a:pt x="9" y="13"/>
                </a:lnTo>
                <a:close/>
                <a:moveTo>
                  <a:pt x="9" y="35"/>
                </a:moveTo>
                <a:cubicBezTo>
                  <a:pt x="0" y="35"/>
                  <a:pt x="0" y="35"/>
                  <a:pt x="0" y="35"/>
                </a:cubicBezTo>
                <a:cubicBezTo>
                  <a:pt x="0" y="43"/>
                  <a:pt x="0" y="43"/>
                  <a:pt x="0" y="43"/>
                </a:cubicBezTo>
                <a:cubicBezTo>
                  <a:pt x="9" y="43"/>
                  <a:pt x="9" y="43"/>
                  <a:pt x="9" y="43"/>
                </a:cubicBezTo>
                <a:lnTo>
                  <a:pt x="9" y="35"/>
                </a:lnTo>
                <a:close/>
                <a:moveTo>
                  <a:pt x="9" y="48"/>
                </a:moveTo>
                <a:cubicBezTo>
                  <a:pt x="0" y="48"/>
                  <a:pt x="0" y="48"/>
                  <a:pt x="0" y="48"/>
                </a:cubicBezTo>
                <a:cubicBezTo>
                  <a:pt x="0" y="56"/>
                  <a:pt x="0" y="56"/>
                  <a:pt x="0" y="56"/>
                </a:cubicBezTo>
                <a:cubicBezTo>
                  <a:pt x="9" y="56"/>
                  <a:pt x="9" y="56"/>
                  <a:pt x="9" y="56"/>
                </a:cubicBezTo>
                <a:lnTo>
                  <a:pt x="9" y="48"/>
                </a:lnTo>
                <a:close/>
                <a:moveTo>
                  <a:pt x="9" y="61"/>
                </a:moveTo>
                <a:cubicBezTo>
                  <a:pt x="0" y="61"/>
                  <a:pt x="0" y="61"/>
                  <a:pt x="0" y="61"/>
                </a:cubicBezTo>
                <a:cubicBezTo>
                  <a:pt x="0" y="69"/>
                  <a:pt x="0" y="69"/>
                  <a:pt x="0" y="69"/>
                </a:cubicBezTo>
                <a:cubicBezTo>
                  <a:pt x="9" y="69"/>
                  <a:pt x="9" y="69"/>
                  <a:pt x="9" y="69"/>
                </a:cubicBezTo>
                <a:lnTo>
                  <a:pt x="9" y="61"/>
                </a:lnTo>
                <a:close/>
                <a:moveTo>
                  <a:pt x="43" y="9"/>
                </a:moveTo>
                <a:cubicBezTo>
                  <a:pt x="35" y="9"/>
                  <a:pt x="35" y="9"/>
                  <a:pt x="35" y="9"/>
                </a:cubicBezTo>
                <a:cubicBezTo>
                  <a:pt x="35" y="0"/>
                  <a:pt x="35" y="0"/>
                  <a:pt x="35" y="0"/>
                </a:cubicBezTo>
                <a:cubicBezTo>
                  <a:pt x="43" y="0"/>
                  <a:pt x="43" y="0"/>
                  <a:pt x="43" y="0"/>
                </a:cubicBezTo>
                <a:lnTo>
                  <a:pt x="43" y="9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9053" tIns="49526" rIns="99053" bIns="49526" numCol="1" anchor="t" anchorCtr="0" compatLnSpc="1">
            <a:prstTxWarp prst="textNoShape">
              <a:avLst/>
            </a:prstTxWarp>
          </a:bodyPr>
          <a:lstStyle/>
          <a:p>
            <a:pPr defTabSz="804606"/>
            <a:endParaRPr lang="bg-BG" sz="1700">
              <a:solidFill>
                <a:srgbClr val="44546A"/>
              </a:solidFill>
            </a:endParaRPr>
          </a:p>
        </p:txBody>
      </p:sp>
      <p:sp>
        <p:nvSpPr>
          <p:cNvPr id="60" name="Freeform 1287"/>
          <p:cNvSpPr>
            <a:spLocks noEditPoints="1"/>
          </p:cNvSpPr>
          <p:nvPr/>
        </p:nvSpPr>
        <p:spPr bwMode="auto">
          <a:xfrm>
            <a:off x="7598857" y="3321894"/>
            <a:ext cx="183982" cy="240551"/>
          </a:xfrm>
          <a:custGeom>
            <a:avLst/>
            <a:gdLst>
              <a:gd name="T0" fmla="*/ 50 w 89"/>
              <a:gd name="T1" fmla="*/ 10 h 107"/>
              <a:gd name="T2" fmla="*/ 59 w 89"/>
              <a:gd name="T3" fmla="*/ 13 h 107"/>
              <a:gd name="T4" fmla="*/ 56 w 89"/>
              <a:gd name="T5" fmla="*/ 22 h 107"/>
              <a:gd name="T6" fmla="*/ 33 w 89"/>
              <a:gd name="T7" fmla="*/ 36 h 107"/>
              <a:gd name="T8" fmla="*/ 26 w 89"/>
              <a:gd name="T9" fmla="*/ 22 h 107"/>
              <a:gd name="T10" fmla="*/ 50 w 89"/>
              <a:gd name="T11" fmla="*/ 10 h 107"/>
              <a:gd name="T12" fmla="*/ 26 w 89"/>
              <a:gd name="T13" fmla="*/ 59 h 107"/>
              <a:gd name="T14" fmla="*/ 12 w 89"/>
              <a:gd name="T15" fmla="*/ 41 h 107"/>
              <a:gd name="T16" fmla="*/ 18 w 89"/>
              <a:gd name="T17" fmla="*/ 28 h 107"/>
              <a:gd name="T18" fmla="*/ 21 w 89"/>
              <a:gd name="T19" fmla="*/ 42 h 107"/>
              <a:gd name="T20" fmla="*/ 26 w 89"/>
              <a:gd name="T21" fmla="*/ 48 h 107"/>
              <a:gd name="T22" fmla="*/ 54 w 89"/>
              <a:gd name="T23" fmla="*/ 32 h 107"/>
              <a:gd name="T24" fmla="*/ 60 w 89"/>
              <a:gd name="T25" fmla="*/ 39 h 107"/>
              <a:gd name="T26" fmla="*/ 64 w 89"/>
              <a:gd name="T27" fmla="*/ 32 h 107"/>
              <a:gd name="T28" fmla="*/ 61 w 89"/>
              <a:gd name="T29" fmla="*/ 28 h 107"/>
              <a:gd name="T30" fmla="*/ 65 w 89"/>
              <a:gd name="T31" fmla="*/ 9 h 107"/>
              <a:gd name="T32" fmla="*/ 47 w 89"/>
              <a:gd name="T33" fmla="*/ 3 h 107"/>
              <a:gd name="T34" fmla="*/ 47 w 89"/>
              <a:gd name="T35" fmla="*/ 3 h 107"/>
              <a:gd name="T36" fmla="*/ 11 w 89"/>
              <a:gd name="T37" fmla="*/ 22 h 107"/>
              <a:gd name="T38" fmla="*/ 6 w 89"/>
              <a:gd name="T39" fmla="*/ 45 h 107"/>
              <a:gd name="T40" fmla="*/ 18 w 89"/>
              <a:gd name="T41" fmla="*/ 60 h 107"/>
              <a:gd name="T42" fmla="*/ 26 w 89"/>
              <a:gd name="T43" fmla="*/ 59 h 107"/>
              <a:gd name="T44" fmla="*/ 76 w 89"/>
              <a:gd name="T45" fmla="*/ 71 h 107"/>
              <a:gd name="T46" fmla="*/ 47 w 89"/>
              <a:gd name="T47" fmla="*/ 89 h 107"/>
              <a:gd name="T48" fmla="*/ 43 w 89"/>
              <a:gd name="T49" fmla="*/ 80 h 107"/>
              <a:gd name="T50" fmla="*/ 36 w 89"/>
              <a:gd name="T51" fmla="*/ 71 h 107"/>
              <a:gd name="T52" fmla="*/ 42 w 89"/>
              <a:gd name="T53" fmla="*/ 71 h 107"/>
              <a:gd name="T54" fmla="*/ 45 w 89"/>
              <a:gd name="T55" fmla="*/ 64 h 107"/>
              <a:gd name="T56" fmla="*/ 55 w 89"/>
              <a:gd name="T57" fmla="*/ 64 h 107"/>
              <a:gd name="T58" fmla="*/ 58 w 89"/>
              <a:gd name="T59" fmla="*/ 56 h 107"/>
              <a:gd name="T60" fmla="*/ 67 w 89"/>
              <a:gd name="T61" fmla="*/ 56 h 107"/>
              <a:gd name="T62" fmla="*/ 69 w 89"/>
              <a:gd name="T63" fmla="*/ 51 h 107"/>
              <a:gd name="T64" fmla="*/ 77 w 89"/>
              <a:gd name="T65" fmla="*/ 61 h 107"/>
              <a:gd name="T66" fmla="*/ 76 w 89"/>
              <a:gd name="T67" fmla="*/ 71 h 107"/>
              <a:gd name="T68" fmla="*/ 84 w 89"/>
              <a:gd name="T69" fmla="*/ 57 h 107"/>
              <a:gd name="T70" fmla="*/ 76 w 89"/>
              <a:gd name="T71" fmla="*/ 46 h 107"/>
              <a:gd name="T72" fmla="*/ 68 w 89"/>
              <a:gd name="T73" fmla="*/ 37 h 107"/>
              <a:gd name="T74" fmla="*/ 62 w 89"/>
              <a:gd name="T75" fmla="*/ 48 h 107"/>
              <a:gd name="T76" fmla="*/ 54 w 89"/>
              <a:gd name="T77" fmla="*/ 48 h 107"/>
              <a:gd name="T78" fmla="*/ 50 w 89"/>
              <a:gd name="T79" fmla="*/ 56 h 107"/>
              <a:gd name="T80" fmla="*/ 41 w 89"/>
              <a:gd name="T81" fmla="*/ 56 h 107"/>
              <a:gd name="T82" fmla="*/ 37 w 89"/>
              <a:gd name="T83" fmla="*/ 64 h 107"/>
              <a:gd name="T84" fmla="*/ 22 w 89"/>
              <a:gd name="T85" fmla="*/ 65 h 107"/>
              <a:gd name="T86" fmla="*/ 30 w 89"/>
              <a:gd name="T87" fmla="*/ 76 h 107"/>
              <a:gd name="T88" fmla="*/ 38 w 89"/>
              <a:gd name="T89" fmla="*/ 85 h 107"/>
              <a:gd name="T90" fmla="*/ 32 w 89"/>
              <a:gd name="T91" fmla="*/ 98 h 107"/>
              <a:gd name="T92" fmla="*/ 28 w 89"/>
              <a:gd name="T93" fmla="*/ 83 h 107"/>
              <a:gd name="T94" fmla="*/ 24 w 89"/>
              <a:gd name="T95" fmla="*/ 77 h 107"/>
              <a:gd name="T96" fmla="*/ 21 w 89"/>
              <a:gd name="T97" fmla="*/ 101 h 107"/>
              <a:gd name="T98" fmla="*/ 40 w 89"/>
              <a:gd name="T99" fmla="*/ 103 h 107"/>
              <a:gd name="T100" fmla="*/ 40 w 89"/>
              <a:gd name="T101" fmla="*/ 103 h 107"/>
              <a:gd name="T102" fmla="*/ 80 w 89"/>
              <a:gd name="T103" fmla="*/ 78 h 107"/>
              <a:gd name="T104" fmla="*/ 80 w 89"/>
              <a:gd name="T105" fmla="*/ 77 h 107"/>
              <a:gd name="T106" fmla="*/ 84 w 89"/>
              <a:gd name="T107" fmla="*/ 57 h 1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89" h="107">
                <a:moveTo>
                  <a:pt x="50" y="10"/>
                </a:moveTo>
                <a:cubicBezTo>
                  <a:pt x="53" y="9"/>
                  <a:pt x="57" y="10"/>
                  <a:pt x="59" y="13"/>
                </a:cubicBezTo>
                <a:cubicBezTo>
                  <a:pt x="60" y="16"/>
                  <a:pt x="60" y="20"/>
                  <a:pt x="56" y="22"/>
                </a:cubicBezTo>
                <a:cubicBezTo>
                  <a:pt x="33" y="36"/>
                  <a:pt x="33" y="36"/>
                  <a:pt x="33" y="36"/>
                </a:cubicBezTo>
                <a:cubicBezTo>
                  <a:pt x="33" y="30"/>
                  <a:pt x="30" y="25"/>
                  <a:pt x="26" y="22"/>
                </a:cubicBezTo>
                <a:lnTo>
                  <a:pt x="50" y="10"/>
                </a:lnTo>
                <a:close/>
                <a:moveTo>
                  <a:pt x="26" y="59"/>
                </a:moveTo>
                <a:cubicBezTo>
                  <a:pt x="26" y="59"/>
                  <a:pt x="15" y="44"/>
                  <a:pt x="12" y="41"/>
                </a:cubicBezTo>
                <a:cubicBezTo>
                  <a:pt x="7" y="34"/>
                  <a:pt x="12" y="28"/>
                  <a:pt x="18" y="28"/>
                </a:cubicBezTo>
                <a:cubicBezTo>
                  <a:pt x="26" y="28"/>
                  <a:pt x="28" y="38"/>
                  <a:pt x="21" y="42"/>
                </a:cubicBezTo>
                <a:cubicBezTo>
                  <a:pt x="26" y="48"/>
                  <a:pt x="26" y="48"/>
                  <a:pt x="26" y="48"/>
                </a:cubicBezTo>
                <a:cubicBezTo>
                  <a:pt x="54" y="32"/>
                  <a:pt x="54" y="32"/>
                  <a:pt x="54" y="32"/>
                </a:cubicBezTo>
                <a:cubicBezTo>
                  <a:pt x="60" y="39"/>
                  <a:pt x="60" y="39"/>
                  <a:pt x="60" y="39"/>
                </a:cubicBezTo>
                <a:cubicBezTo>
                  <a:pt x="64" y="32"/>
                  <a:pt x="64" y="32"/>
                  <a:pt x="64" y="32"/>
                </a:cubicBezTo>
                <a:cubicBezTo>
                  <a:pt x="61" y="28"/>
                  <a:pt x="61" y="28"/>
                  <a:pt x="61" y="28"/>
                </a:cubicBezTo>
                <a:cubicBezTo>
                  <a:pt x="66" y="25"/>
                  <a:pt x="69" y="17"/>
                  <a:pt x="65" y="9"/>
                </a:cubicBezTo>
                <a:cubicBezTo>
                  <a:pt x="61" y="3"/>
                  <a:pt x="53" y="0"/>
                  <a:pt x="47" y="3"/>
                </a:cubicBezTo>
                <a:cubicBezTo>
                  <a:pt x="47" y="3"/>
                  <a:pt x="47" y="3"/>
                  <a:pt x="47" y="3"/>
                </a:cubicBezTo>
                <a:cubicBezTo>
                  <a:pt x="11" y="22"/>
                  <a:pt x="11" y="22"/>
                  <a:pt x="11" y="22"/>
                </a:cubicBezTo>
                <a:cubicBezTo>
                  <a:pt x="2" y="26"/>
                  <a:pt x="0" y="37"/>
                  <a:pt x="6" y="45"/>
                </a:cubicBezTo>
                <a:cubicBezTo>
                  <a:pt x="9" y="49"/>
                  <a:pt x="11" y="51"/>
                  <a:pt x="18" y="60"/>
                </a:cubicBezTo>
                <a:lnTo>
                  <a:pt x="26" y="59"/>
                </a:lnTo>
                <a:close/>
                <a:moveTo>
                  <a:pt x="76" y="71"/>
                </a:moveTo>
                <a:cubicBezTo>
                  <a:pt x="72" y="74"/>
                  <a:pt x="47" y="89"/>
                  <a:pt x="47" y="89"/>
                </a:cubicBezTo>
                <a:cubicBezTo>
                  <a:pt x="47" y="86"/>
                  <a:pt x="46" y="83"/>
                  <a:pt x="43" y="80"/>
                </a:cubicBezTo>
                <a:cubicBezTo>
                  <a:pt x="43" y="80"/>
                  <a:pt x="37" y="73"/>
                  <a:pt x="36" y="71"/>
                </a:cubicBezTo>
                <a:cubicBezTo>
                  <a:pt x="42" y="71"/>
                  <a:pt x="42" y="71"/>
                  <a:pt x="42" y="71"/>
                </a:cubicBezTo>
                <a:cubicBezTo>
                  <a:pt x="45" y="64"/>
                  <a:pt x="45" y="64"/>
                  <a:pt x="45" y="64"/>
                </a:cubicBezTo>
                <a:cubicBezTo>
                  <a:pt x="55" y="64"/>
                  <a:pt x="55" y="64"/>
                  <a:pt x="55" y="64"/>
                </a:cubicBezTo>
                <a:cubicBezTo>
                  <a:pt x="58" y="56"/>
                  <a:pt x="58" y="56"/>
                  <a:pt x="58" y="56"/>
                </a:cubicBezTo>
                <a:cubicBezTo>
                  <a:pt x="67" y="56"/>
                  <a:pt x="67" y="56"/>
                  <a:pt x="67" y="56"/>
                </a:cubicBezTo>
                <a:cubicBezTo>
                  <a:pt x="69" y="51"/>
                  <a:pt x="69" y="51"/>
                  <a:pt x="69" y="51"/>
                </a:cubicBezTo>
                <a:cubicBezTo>
                  <a:pt x="71" y="53"/>
                  <a:pt x="77" y="61"/>
                  <a:pt x="77" y="61"/>
                </a:cubicBezTo>
                <a:cubicBezTo>
                  <a:pt x="80" y="64"/>
                  <a:pt x="80" y="69"/>
                  <a:pt x="76" y="71"/>
                </a:cubicBezTo>
                <a:close/>
                <a:moveTo>
                  <a:pt x="84" y="57"/>
                </a:moveTo>
                <a:cubicBezTo>
                  <a:pt x="83" y="56"/>
                  <a:pt x="76" y="46"/>
                  <a:pt x="76" y="46"/>
                </a:cubicBezTo>
                <a:cubicBezTo>
                  <a:pt x="76" y="46"/>
                  <a:pt x="70" y="40"/>
                  <a:pt x="68" y="37"/>
                </a:cubicBezTo>
                <a:cubicBezTo>
                  <a:pt x="62" y="48"/>
                  <a:pt x="62" y="48"/>
                  <a:pt x="62" y="48"/>
                </a:cubicBezTo>
                <a:cubicBezTo>
                  <a:pt x="54" y="48"/>
                  <a:pt x="54" y="48"/>
                  <a:pt x="54" y="48"/>
                </a:cubicBezTo>
                <a:cubicBezTo>
                  <a:pt x="50" y="56"/>
                  <a:pt x="50" y="56"/>
                  <a:pt x="50" y="56"/>
                </a:cubicBezTo>
                <a:cubicBezTo>
                  <a:pt x="41" y="56"/>
                  <a:pt x="41" y="56"/>
                  <a:pt x="41" y="56"/>
                </a:cubicBezTo>
                <a:cubicBezTo>
                  <a:pt x="37" y="64"/>
                  <a:pt x="37" y="64"/>
                  <a:pt x="37" y="64"/>
                </a:cubicBezTo>
                <a:cubicBezTo>
                  <a:pt x="22" y="65"/>
                  <a:pt x="22" y="65"/>
                  <a:pt x="22" y="65"/>
                </a:cubicBezTo>
                <a:cubicBezTo>
                  <a:pt x="25" y="69"/>
                  <a:pt x="30" y="76"/>
                  <a:pt x="30" y="76"/>
                </a:cubicBezTo>
                <a:cubicBezTo>
                  <a:pt x="38" y="85"/>
                  <a:pt x="38" y="85"/>
                  <a:pt x="38" y="85"/>
                </a:cubicBezTo>
                <a:cubicBezTo>
                  <a:pt x="42" y="90"/>
                  <a:pt x="38" y="98"/>
                  <a:pt x="32" y="98"/>
                </a:cubicBezTo>
                <a:cubicBezTo>
                  <a:pt x="24" y="98"/>
                  <a:pt x="21" y="87"/>
                  <a:pt x="28" y="83"/>
                </a:cubicBezTo>
                <a:cubicBezTo>
                  <a:pt x="24" y="77"/>
                  <a:pt x="24" y="77"/>
                  <a:pt x="24" y="77"/>
                </a:cubicBezTo>
                <a:cubicBezTo>
                  <a:pt x="15" y="83"/>
                  <a:pt x="14" y="94"/>
                  <a:pt x="21" y="101"/>
                </a:cubicBezTo>
                <a:cubicBezTo>
                  <a:pt x="26" y="105"/>
                  <a:pt x="33" y="107"/>
                  <a:pt x="40" y="103"/>
                </a:cubicBezTo>
                <a:cubicBezTo>
                  <a:pt x="40" y="103"/>
                  <a:pt x="40" y="103"/>
                  <a:pt x="40" y="103"/>
                </a:cubicBezTo>
                <a:cubicBezTo>
                  <a:pt x="40" y="103"/>
                  <a:pt x="75" y="81"/>
                  <a:pt x="80" y="78"/>
                </a:cubicBezTo>
                <a:cubicBezTo>
                  <a:pt x="80" y="77"/>
                  <a:pt x="80" y="77"/>
                  <a:pt x="80" y="77"/>
                </a:cubicBezTo>
                <a:cubicBezTo>
                  <a:pt x="87" y="73"/>
                  <a:pt x="89" y="63"/>
                  <a:pt x="84" y="5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9053" tIns="49526" rIns="99053" bIns="49526" numCol="1" anchor="t" anchorCtr="0" compatLnSpc="1">
            <a:prstTxWarp prst="textNoShape">
              <a:avLst/>
            </a:prstTxWarp>
          </a:bodyPr>
          <a:lstStyle/>
          <a:p>
            <a:pPr defTabSz="804606"/>
            <a:endParaRPr lang="bg-BG" sz="1700">
              <a:solidFill>
                <a:srgbClr val="FFFFFF">
                  <a:lumMod val="85000"/>
                </a:srgbClr>
              </a:solidFill>
            </a:endParaRPr>
          </a:p>
        </p:txBody>
      </p:sp>
      <p:sp>
        <p:nvSpPr>
          <p:cNvPr id="61" name="Freeform 1288"/>
          <p:cNvSpPr>
            <a:spLocks noEditPoints="1"/>
          </p:cNvSpPr>
          <p:nvPr/>
        </p:nvSpPr>
        <p:spPr bwMode="auto">
          <a:xfrm>
            <a:off x="7624232" y="3892343"/>
            <a:ext cx="139571" cy="240551"/>
          </a:xfrm>
          <a:custGeom>
            <a:avLst/>
            <a:gdLst>
              <a:gd name="T0" fmla="*/ 22 w 22"/>
              <a:gd name="T1" fmla="*/ 20 h 35"/>
              <a:gd name="T2" fmla="*/ 0 w 22"/>
              <a:gd name="T3" fmla="*/ 20 h 35"/>
              <a:gd name="T4" fmla="*/ 11 w 22"/>
              <a:gd name="T5" fmla="*/ 35 h 35"/>
              <a:gd name="T6" fmla="*/ 22 w 22"/>
              <a:gd name="T7" fmla="*/ 20 h 35"/>
              <a:gd name="T8" fmla="*/ 15 w 22"/>
              <a:gd name="T9" fmla="*/ 23 h 35"/>
              <a:gd name="T10" fmla="*/ 11 w 22"/>
              <a:gd name="T11" fmla="*/ 29 h 35"/>
              <a:gd name="T12" fmla="*/ 6 w 22"/>
              <a:gd name="T13" fmla="*/ 23 h 35"/>
              <a:gd name="T14" fmla="*/ 15 w 22"/>
              <a:gd name="T15" fmla="*/ 23 h 35"/>
              <a:gd name="T16" fmla="*/ 11 w 22"/>
              <a:gd name="T17" fmla="*/ 0 h 35"/>
              <a:gd name="T18" fmla="*/ 0 w 22"/>
              <a:gd name="T19" fmla="*/ 15 h 35"/>
              <a:gd name="T20" fmla="*/ 22 w 22"/>
              <a:gd name="T21" fmla="*/ 15 h 35"/>
              <a:gd name="T22" fmla="*/ 11 w 22"/>
              <a:gd name="T23" fmla="*/ 0 h 35"/>
              <a:gd name="T24" fmla="*/ 11 w 22"/>
              <a:gd name="T25" fmla="*/ 5 h 35"/>
              <a:gd name="T26" fmla="*/ 15 w 22"/>
              <a:gd name="T27" fmla="*/ 11 h 35"/>
              <a:gd name="T28" fmla="*/ 6 w 22"/>
              <a:gd name="T29" fmla="*/ 11 h 35"/>
              <a:gd name="T30" fmla="*/ 11 w 22"/>
              <a:gd name="T31" fmla="*/ 5 h 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22" h="35">
                <a:moveTo>
                  <a:pt x="22" y="20"/>
                </a:moveTo>
                <a:lnTo>
                  <a:pt x="0" y="20"/>
                </a:lnTo>
                <a:lnTo>
                  <a:pt x="11" y="35"/>
                </a:lnTo>
                <a:lnTo>
                  <a:pt x="22" y="20"/>
                </a:lnTo>
                <a:close/>
                <a:moveTo>
                  <a:pt x="15" y="23"/>
                </a:moveTo>
                <a:lnTo>
                  <a:pt x="11" y="29"/>
                </a:lnTo>
                <a:lnTo>
                  <a:pt x="6" y="23"/>
                </a:lnTo>
                <a:lnTo>
                  <a:pt x="15" y="23"/>
                </a:lnTo>
                <a:close/>
                <a:moveTo>
                  <a:pt x="11" y="0"/>
                </a:moveTo>
                <a:lnTo>
                  <a:pt x="0" y="15"/>
                </a:lnTo>
                <a:lnTo>
                  <a:pt x="22" y="15"/>
                </a:lnTo>
                <a:lnTo>
                  <a:pt x="11" y="0"/>
                </a:lnTo>
                <a:close/>
                <a:moveTo>
                  <a:pt x="11" y="5"/>
                </a:moveTo>
                <a:lnTo>
                  <a:pt x="15" y="11"/>
                </a:lnTo>
                <a:lnTo>
                  <a:pt x="6" y="11"/>
                </a:lnTo>
                <a:lnTo>
                  <a:pt x="11" y="5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9053" tIns="49526" rIns="99053" bIns="49526" numCol="1" anchor="t" anchorCtr="0" compatLnSpc="1">
            <a:prstTxWarp prst="textNoShape">
              <a:avLst/>
            </a:prstTxWarp>
          </a:bodyPr>
          <a:lstStyle/>
          <a:p>
            <a:pPr defTabSz="804606"/>
            <a:endParaRPr lang="bg-BG" sz="1700">
              <a:solidFill>
                <a:srgbClr val="FFFFFF">
                  <a:lumMod val="85000"/>
                </a:srgbClr>
              </a:solidFill>
            </a:endParaRPr>
          </a:p>
        </p:txBody>
      </p:sp>
      <p:sp>
        <p:nvSpPr>
          <p:cNvPr id="62" name="Freeform 1289"/>
          <p:cNvSpPr>
            <a:spLocks noEditPoints="1"/>
          </p:cNvSpPr>
          <p:nvPr/>
        </p:nvSpPr>
        <p:spPr bwMode="auto">
          <a:xfrm>
            <a:off x="7579896" y="4476524"/>
            <a:ext cx="222047" cy="206184"/>
          </a:xfrm>
          <a:custGeom>
            <a:avLst/>
            <a:gdLst>
              <a:gd name="T0" fmla="*/ 35 w 35"/>
              <a:gd name="T1" fmla="*/ 21 h 30"/>
              <a:gd name="T2" fmla="*/ 29 w 35"/>
              <a:gd name="T3" fmla="*/ 21 h 30"/>
              <a:gd name="T4" fmla="*/ 29 w 35"/>
              <a:gd name="T5" fmla="*/ 15 h 30"/>
              <a:gd name="T6" fmla="*/ 25 w 35"/>
              <a:gd name="T7" fmla="*/ 15 h 30"/>
              <a:gd name="T8" fmla="*/ 25 w 35"/>
              <a:gd name="T9" fmla="*/ 21 h 30"/>
              <a:gd name="T10" fmla="*/ 20 w 35"/>
              <a:gd name="T11" fmla="*/ 21 h 30"/>
              <a:gd name="T12" fmla="*/ 20 w 35"/>
              <a:gd name="T13" fmla="*/ 25 h 30"/>
              <a:gd name="T14" fmla="*/ 25 w 35"/>
              <a:gd name="T15" fmla="*/ 25 h 30"/>
              <a:gd name="T16" fmla="*/ 25 w 35"/>
              <a:gd name="T17" fmla="*/ 30 h 30"/>
              <a:gd name="T18" fmla="*/ 29 w 35"/>
              <a:gd name="T19" fmla="*/ 30 h 30"/>
              <a:gd name="T20" fmla="*/ 29 w 35"/>
              <a:gd name="T21" fmla="*/ 25 h 30"/>
              <a:gd name="T22" fmla="*/ 35 w 35"/>
              <a:gd name="T23" fmla="*/ 25 h 30"/>
              <a:gd name="T24" fmla="*/ 35 w 35"/>
              <a:gd name="T25" fmla="*/ 21 h 30"/>
              <a:gd name="T26" fmla="*/ 17 w 35"/>
              <a:gd name="T27" fmla="*/ 30 h 30"/>
              <a:gd name="T28" fmla="*/ 0 w 35"/>
              <a:gd name="T29" fmla="*/ 30 h 30"/>
              <a:gd name="T30" fmla="*/ 0 w 35"/>
              <a:gd name="T31" fmla="*/ 0 h 30"/>
              <a:gd name="T32" fmla="*/ 35 w 35"/>
              <a:gd name="T33" fmla="*/ 0 h 30"/>
              <a:gd name="T34" fmla="*/ 35 w 35"/>
              <a:gd name="T35" fmla="*/ 12 h 30"/>
              <a:gd name="T36" fmla="*/ 31 w 35"/>
              <a:gd name="T37" fmla="*/ 12 h 30"/>
              <a:gd name="T38" fmla="*/ 31 w 35"/>
              <a:gd name="T39" fmla="*/ 8 h 30"/>
              <a:gd name="T40" fmla="*/ 5 w 35"/>
              <a:gd name="T41" fmla="*/ 8 h 30"/>
              <a:gd name="T42" fmla="*/ 5 w 35"/>
              <a:gd name="T43" fmla="*/ 26 h 30"/>
              <a:gd name="T44" fmla="*/ 17 w 35"/>
              <a:gd name="T45" fmla="*/ 26 h 30"/>
              <a:gd name="T46" fmla="*/ 17 w 35"/>
              <a:gd name="T47" fmla="*/ 30 h 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l="0" t="0" r="r" b="b"/>
            <a:pathLst>
              <a:path w="35" h="30">
                <a:moveTo>
                  <a:pt x="35" y="21"/>
                </a:moveTo>
                <a:lnTo>
                  <a:pt x="29" y="21"/>
                </a:lnTo>
                <a:lnTo>
                  <a:pt x="29" y="15"/>
                </a:lnTo>
                <a:lnTo>
                  <a:pt x="25" y="15"/>
                </a:lnTo>
                <a:lnTo>
                  <a:pt x="25" y="21"/>
                </a:lnTo>
                <a:lnTo>
                  <a:pt x="20" y="21"/>
                </a:lnTo>
                <a:lnTo>
                  <a:pt x="20" y="25"/>
                </a:lnTo>
                <a:lnTo>
                  <a:pt x="25" y="25"/>
                </a:lnTo>
                <a:lnTo>
                  <a:pt x="25" y="30"/>
                </a:lnTo>
                <a:lnTo>
                  <a:pt x="29" y="30"/>
                </a:lnTo>
                <a:lnTo>
                  <a:pt x="29" y="25"/>
                </a:lnTo>
                <a:lnTo>
                  <a:pt x="35" y="25"/>
                </a:lnTo>
                <a:lnTo>
                  <a:pt x="35" y="21"/>
                </a:lnTo>
                <a:close/>
                <a:moveTo>
                  <a:pt x="17" y="30"/>
                </a:moveTo>
                <a:lnTo>
                  <a:pt x="0" y="30"/>
                </a:lnTo>
                <a:lnTo>
                  <a:pt x="0" y="0"/>
                </a:lnTo>
                <a:lnTo>
                  <a:pt x="35" y="0"/>
                </a:lnTo>
                <a:lnTo>
                  <a:pt x="35" y="12"/>
                </a:lnTo>
                <a:lnTo>
                  <a:pt x="31" y="12"/>
                </a:lnTo>
                <a:lnTo>
                  <a:pt x="31" y="8"/>
                </a:lnTo>
                <a:lnTo>
                  <a:pt x="5" y="8"/>
                </a:lnTo>
                <a:lnTo>
                  <a:pt x="5" y="26"/>
                </a:lnTo>
                <a:lnTo>
                  <a:pt x="17" y="26"/>
                </a:lnTo>
                <a:lnTo>
                  <a:pt x="17" y="3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9053" tIns="49526" rIns="99053" bIns="49526" numCol="1" anchor="t" anchorCtr="0" compatLnSpc="1">
            <a:prstTxWarp prst="textNoShape">
              <a:avLst/>
            </a:prstTxWarp>
          </a:bodyPr>
          <a:lstStyle/>
          <a:p>
            <a:pPr defTabSz="804606"/>
            <a:endParaRPr lang="bg-BG" sz="1700">
              <a:solidFill>
                <a:srgbClr val="FFFFFF">
                  <a:lumMod val="85000"/>
                </a:srgbClr>
              </a:solidFill>
            </a:endParaRPr>
          </a:p>
        </p:txBody>
      </p:sp>
      <p:sp>
        <p:nvSpPr>
          <p:cNvPr id="63" name="Freeform 1326"/>
          <p:cNvSpPr>
            <a:spLocks noEditPoints="1"/>
          </p:cNvSpPr>
          <p:nvPr/>
        </p:nvSpPr>
        <p:spPr bwMode="auto">
          <a:xfrm>
            <a:off x="8163481" y="483678"/>
            <a:ext cx="177634" cy="240551"/>
          </a:xfrm>
          <a:custGeom>
            <a:avLst/>
            <a:gdLst>
              <a:gd name="T0" fmla="*/ 24 w 84"/>
              <a:gd name="T1" fmla="*/ 41 h 103"/>
              <a:gd name="T2" fmla="*/ 42 w 84"/>
              <a:gd name="T3" fmla="*/ 33 h 103"/>
              <a:gd name="T4" fmla="*/ 60 w 84"/>
              <a:gd name="T5" fmla="*/ 41 h 103"/>
              <a:gd name="T6" fmla="*/ 64 w 84"/>
              <a:gd name="T7" fmla="*/ 36 h 103"/>
              <a:gd name="T8" fmla="*/ 42 w 84"/>
              <a:gd name="T9" fmla="*/ 27 h 103"/>
              <a:gd name="T10" fmla="*/ 20 w 84"/>
              <a:gd name="T11" fmla="*/ 36 h 103"/>
              <a:gd name="T12" fmla="*/ 24 w 84"/>
              <a:gd name="T13" fmla="*/ 41 h 103"/>
              <a:gd name="T14" fmla="*/ 32 w 84"/>
              <a:gd name="T15" fmla="*/ 48 h 103"/>
              <a:gd name="T16" fmla="*/ 42 w 84"/>
              <a:gd name="T17" fmla="*/ 44 h 103"/>
              <a:gd name="T18" fmla="*/ 52 w 84"/>
              <a:gd name="T19" fmla="*/ 48 h 103"/>
              <a:gd name="T20" fmla="*/ 57 w 84"/>
              <a:gd name="T21" fmla="*/ 44 h 103"/>
              <a:gd name="T22" fmla="*/ 42 w 84"/>
              <a:gd name="T23" fmla="*/ 38 h 103"/>
              <a:gd name="T24" fmla="*/ 28 w 84"/>
              <a:gd name="T25" fmla="*/ 44 h 103"/>
              <a:gd name="T26" fmla="*/ 32 w 84"/>
              <a:gd name="T27" fmla="*/ 48 h 103"/>
              <a:gd name="T28" fmla="*/ 35 w 84"/>
              <a:gd name="T29" fmla="*/ 51 h 103"/>
              <a:gd name="T30" fmla="*/ 42 w 84"/>
              <a:gd name="T31" fmla="*/ 48 h 103"/>
              <a:gd name="T32" fmla="*/ 49 w 84"/>
              <a:gd name="T33" fmla="*/ 51 h 103"/>
              <a:gd name="T34" fmla="*/ 42 w 84"/>
              <a:gd name="T35" fmla="*/ 58 h 103"/>
              <a:gd name="T36" fmla="*/ 35 w 84"/>
              <a:gd name="T37" fmla="*/ 51 h 103"/>
              <a:gd name="T38" fmla="*/ 42 w 84"/>
              <a:gd name="T39" fmla="*/ 72 h 103"/>
              <a:gd name="T40" fmla="*/ 11 w 84"/>
              <a:gd name="T41" fmla="*/ 41 h 103"/>
              <a:gd name="T42" fmla="*/ 42 w 84"/>
              <a:gd name="T43" fmla="*/ 10 h 103"/>
              <a:gd name="T44" fmla="*/ 73 w 84"/>
              <a:gd name="T45" fmla="*/ 41 h 103"/>
              <a:gd name="T46" fmla="*/ 42 w 84"/>
              <a:gd name="T47" fmla="*/ 72 h 103"/>
              <a:gd name="T48" fmla="*/ 42 w 84"/>
              <a:gd name="T49" fmla="*/ 0 h 103"/>
              <a:gd name="T50" fmla="*/ 0 w 84"/>
              <a:gd name="T51" fmla="*/ 42 h 103"/>
              <a:gd name="T52" fmla="*/ 42 w 84"/>
              <a:gd name="T53" fmla="*/ 103 h 103"/>
              <a:gd name="T54" fmla="*/ 84 w 84"/>
              <a:gd name="T55" fmla="*/ 42 h 103"/>
              <a:gd name="T56" fmla="*/ 42 w 84"/>
              <a:gd name="T57" fmla="*/ 0 h 10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l="0" t="0" r="r" b="b"/>
            <a:pathLst>
              <a:path w="84" h="103">
                <a:moveTo>
                  <a:pt x="24" y="41"/>
                </a:moveTo>
                <a:cubicBezTo>
                  <a:pt x="29" y="36"/>
                  <a:pt x="35" y="33"/>
                  <a:pt x="42" y="33"/>
                </a:cubicBezTo>
                <a:cubicBezTo>
                  <a:pt x="49" y="33"/>
                  <a:pt x="55" y="36"/>
                  <a:pt x="60" y="41"/>
                </a:cubicBezTo>
                <a:cubicBezTo>
                  <a:pt x="64" y="36"/>
                  <a:pt x="64" y="36"/>
                  <a:pt x="64" y="36"/>
                </a:cubicBezTo>
                <a:cubicBezTo>
                  <a:pt x="59" y="30"/>
                  <a:pt x="51" y="27"/>
                  <a:pt x="42" y="27"/>
                </a:cubicBezTo>
                <a:cubicBezTo>
                  <a:pt x="33" y="27"/>
                  <a:pt x="26" y="30"/>
                  <a:pt x="20" y="36"/>
                </a:cubicBezTo>
                <a:lnTo>
                  <a:pt x="24" y="41"/>
                </a:lnTo>
                <a:close/>
                <a:moveTo>
                  <a:pt x="32" y="48"/>
                </a:moveTo>
                <a:cubicBezTo>
                  <a:pt x="35" y="45"/>
                  <a:pt x="38" y="44"/>
                  <a:pt x="42" y="44"/>
                </a:cubicBezTo>
                <a:cubicBezTo>
                  <a:pt x="46" y="44"/>
                  <a:pt x="50" y="45"/>
                  <a:pt x="52" y="48"/>
                </a:cubicBezTo>
                <a:cubicBezTo>
                  <a:pt x="57" y="44"/>
                  <a:pt x="57" y="44"/>
                  <a:pt x="57" y="44"/>
                </a:cubicBezTo>
                <a:cubicBezTo>
                  <a:pt x="53" y="40"/>
                  <a:pt x="48" y="38"/>
                  <a:pt x="42" y="38"/>
                </a:cubicBezTo>
                <a:cubicBezTo>
                  <a:pt x="36" y="38"/>
                  <a:pt x="31" y="40"/>
                  <a:pt x="28" y="44"/>
                </a:cubicBezTo>
                <a:lnTo>
                  <a:pt x="32" y="48"/>
                </a:lnTo>
                <a:close/>
                <a:moveTo>
                  <a:pt x="35" y="51"/>
                </a:moveTo>
                <a:cubicBezTo>
                  <a:pt x="37" y="50"/>
                  <a:pt x="39" y="48"/>
                  <a:pt x="42" y="48"/>
                </a:cubicBezTo>
                <a:cubicBezTo>
                  <a:pt x="45" y="48"/>
                  <a:pt x="47" y="50"/>
                  <a:pt x="49" y="51"/>
                </a:cubicBezTo>
                <a:cubicBezTo>
                  <a:pt x="42" y="58"/>
                  <a:pt x="42" y="58"/>
                  <a:pt x="42" y="58"/>
                </a:cubicBezTo>
                <a:lnTo>
                  <a:pt x="35" y="51"/>
                </a:lnTo>
                <a:close/>
                <a:moveTo>
                  <a:pt x="42" y="72"/>
                </a:moveTo>
                <a:cubicBezTo>
                  <a:pt x="25" y="72"/>
                  <a:pt x="11" y="58"/>
                  <a:pt x="11" y="41"/>
                </a:cubicBezTo>
                <a:cubicBezTo>
                  <a:pt x="11" y="24"/>
                  <a:pt x="25" y="10"/>
                  <a:pt x="42" y="10"/>
                </a:cubicBezTo>
                <a:cubicBezTo>
                  <a:pt x="59" y="10"/>
                  <a:pt x="73" y="24"/>
                  <a:pt x="73" y="41"/>
                </a:cubicBezTo>
                <a:cubicBezTo>
                  <a:pt x="73" y="58"/>
                  <a:pt x="59" y="72"/>
                  <a:pt x="42" y="72"/>
                </a:cubicBezTo>
                <a:close/>
                <a:moveTo>
                  <a:pt x="42" y="0"/>
                </a:moveTo>
                <a:cubicBezTo>
                  <a:pt x="19" y="0"/>
                  <a:pt x="0" y="19"/>
                  <a:pt x="0" y="42"/>
                </a:cubicBezTo>
                <a:cubicBezTo>
                  <a:pt x="0" y="66"/>
                  <a:pt x="21" y="81"/>
                  <a:pt x="42" y="103"/>
                </a:cubicBezTo>
                <a:cubicBezTo>
                  <a:pt x="64" y="81"/>
                  <a:pt x="84" y="66"/>
                  <a:pt x="84" y="42"/>
                </a:cubicBezTo>
                <a:cubicBezTo>
                  <a:pt x="84" y="19"/>
                  <a:pt x="65" y="0"/>
                  <a:pt x="4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9053" tIns="49526" rIns="99053" bIns="49526" numCol="1" anchor="t" anchorCtr="0" compatLnSpc="1">
            <a:prstTxWarp prst="textNoShape">
              <a:avLst/>
            </a:prstTxWarp>
          </a:bodyPr>
          <a:lstStyle/>
          <a:p>
            <a:pPr defTabSz="804606"/>
            <a:endParaRPr lang="bg-BG" sz="1700">
              <a:solidFill>
                <a:srgbClr val="44546A"/>
              </a:solidFill>
            </a:endParaRPr>
          </a:p>
        </p:txBody>
      </p:sp>
      <p:sp>
        <p:nvSpPr>
          <p:cNvPr id="64" name="Freeform 1327"/>
          <p:cNvSpPr>
            <a:spLocks noEditPoints="1"/>
          </p:cNvSpPr>
          <p:nvPr/>
        </p:nvSpPr>
        <p:spPr bwMode="auto">
          <a:xfrm>
            <a:off x="8157138" y="1054143"/>
            <a:ext cx="190324" cy="233675"/>
          </a:xfrm>
          <a:custGeom>
            <a:avLst/>
            <a:gdLst>
              <a:gd name="T0" fmla="*/ 73 w 87"/>
              <a:gd name="T1" fmla="*/ 92 h 103"/>
              <a:gd name="T2" fmla="*/ 80 w 87"/>
              <a:gd name="T3" fmla="*/ 92 h 103"/>
              <a:gd name="T4" fmla="*/ 40 w 87"/>
              <a:gd name="T5" fmla="*/ 96 h 103"/>
              <a:gd name="T6" fmla="*/ 39 w 87"/>
              <a:gd name="T7" fmla="*/ 87 h 103"/>
              <a:gd name="T8" fmla="*/ 40 w 87"/>
              <a:gd name="T9" fmla="*/ 96 h 103"/>
              <a:gd name="T10" fmla="*/ 32 w 87"/>
              <a:gd name="T11" fmla="*/ 87 h 103"/>
              <a:gd name="T12" fmla="*/ 33 w 87"/>
              <a:gd name="T13" fmla="*/ 96 h 103"/>
              <a:gd name="T14" fmla="*/ 20 w 87"/>
              <a:gd name="T15" fmla="*/ 96 h 103"/>
              <a:gd name="T16" fmla="*/ 29 w 87"/>
              <a:gd name="T17" fmla="*/ 87 h 103"/>
              <a:gd name="T18" fmla="*/ 20 w 87"/>
              <a:gd name="T19" fmla="*/ 96 h 103"/>
              <a:gd name="T20" fmla="*/ 17 w 87"/>
              <a:gd name="T21" fmla="*/ 87 h 103"/>
              <a:gd name="T22" fmla="*/ 17 w 87"/>
              <a:gd name="T23" fmla="*/ 96 h 103"/>
              <a:gd name="T24" fmla="*/ 5 w 87"/>
              <a:gd name="T25" fmla="*/ 96 h 103"/>
              <a:gd name="T26" fmla="*/ 14 w 87"/>
              <a:gd name="T27" fmla="*/ 87 h 103"/>
              <a:gd name="T28" fmla="*/ 5 w 87"/>
              <a:gd name="T29" fmla="*/ 96 h 103"/>
              <a:gd name="T30" fmla="*/ 0 w 87"/>
              <a:gd name="T31" fmla="*/ 81 h 103"/>
              <a:gd name="T32" fmla="*/ 87 w 87"/>
              <a:gd name="T33" fmla="*/ 103 h 103"/>
              <a:gd name="T34" fmla="*/ 76 w 87"/>
              <a:gd name="T35" fmla="*/ 67 h 103"/>
              <a:gd name="T36" fmla="*/ 76 w 87"/>
              <a:gd name="T37" fmla="*/ 61 h 103"/>
              <a:gd name="T38" fmla="*/ 76 w 87"/>
              <a:gd name="T39" fmla="*/ 67 h 103"/>
              <a:gd name="T40" fmla="*/ 35 w 87"/>
              <a:gd name="T41" fmla="*/ 69 h 103"/>
              <a:gd name="T42" fmla="*/ 44 w 87"/>
              <a:gd name="T43" fmla="*/ 59 h 103"/>
              <a:gd name="T44" fmla="*/ 28 w 87"/>
              <a:gd name="T45" fmla="*/ 69 h 103"/>
              <a:gd name="T46" fmla="*/ 36 w 87"/>
              <a:gd name="T47" fmla="*/ 59 h 103"/>
              <a:gd name="T48" fmla="*/ 28 w 87"/>
              <a:gd name="T49" fmla="*/ 69 h 103"/>
              <a:gd name="T50" fmla="*/ 24 w 87"/>
              <a:gd name="T51" fmla="*/ 59 h 103"/>
              <a:gd name="T52" fmla="*/ 25 w 87"/>
              <a:gd name="T53" fmla="*/ 69 h 103"/>
              <a:gd name="T54" fmla="*/ 13 w 87"/>
              <a:gd name="T55" fmla="*/ 69 h 103"/>
              <a:gd name="T56" fmla="*/ 21 w 87"/>
              <a:gd name="T57" fmla="*/ 59 h 103"/>
              <a:gd name="T58" fmla="*/ 13 w 87"/>
              <a:gd name="T59" fmla="*/ 69 h 103"/>
              <a:gd name="T60" fmla="*/ 9 w 87"/>
              <a:gd name="T61" fmla="*/ 59 h 103"/>
              <a:gd name="T62" fmla="*/ 10 w 87"/>
              <a:gd name="T63" fmla="*/ 69 h 103"/>
              <a:gd name="T64" fmla="*/ 87 w 87"/>
              <a:gd name="T65" fmla="*/ 53 h 103"/>
              <a:gd name="T66" fmla="*/ 0 w 87"/>
              <a:gd name="T67" fmla="*/ 75 h 103"/>
              <a:gd name="T68" fmla="*/ 87 w 87"/>
              <a:gd name="T69" fmla="*/ 53 h 103"/>
              <a:gd name="T70" fmla="*/ 5 w 87"/>
              <a:gd name="T71" fmla="*/ 20 h 103"/>
              <a:gd name="T72" fmla="*/ 67 w 87"/>
              <a:gd name="T73" fmla="*/ 0 h 103"/>
              <a:gd name="T74" fmla="*/ 76 w 87"/>
              <a:gd name="T75" fmla="*/ 40 h 103"/>
              <a:gd name="T76" fmla="*/ 76 w 87"/>
              <a:gd name="T77" fmla="*/ 33 h 103"/>
              <a:gd name="T78" fmla="*/ 76 w 87"/>
              <a:gd name="T79" fmla="*/ 40 h 103"/>
              <a:gd name="T80" fmla="*/ 35 w 87"/>
              <a:gd name="T81" fmla="*/ 41 h 103"/>
              <a:gd name="T82" fmla="*/ 44 w 87"/>
              <a:gd name="T83" fmla="*/ 32 h 103"/>
              <a:gd name="T84" fmla="*/ 28 w 87"/>
              <a:gd name="T85" fmla="*/ 41 h 103"/>
              <a:gd name="T86" fmla="*/ 36 w 87"/>
              <a:gd name="T87" fmla="*/ 32 h 103"/>
              <a:gd name="T88" fmla="*/ 28 w 87"/>
              <a:gd name="T89" fmla="*/ 41 h 103"/>
              <a:gd name="T90" fmla="*/ 24 w 87"/>
              <a:gd name="T91" fmla="*/ 32 h 103"/>
              <a:gd name="T92" fmla="*/ 25 w 87"/>
              <a:gd name="T93" fmla="*/ 41 h 103"/>
              <a:gd name="T94" fmla="*/ 13 w 87"/>
              <a:gd name="T95" fmla="*/ 41 h 103"/>
              <a:gd name="T96" fmla="*/ 21 w 87"/>
              <a:gd name="T97" fmla="*/ 32 h 103"/>
              <a:gd name="T98" fmla="*/ 13 w 87"/>
              <a:gd name="T99" fmla="*/ 41 h 103"/>
              <a:gd name="T100" fmla="*/ 9 w 87"/>
              <a:gd name="T101" fmla="*/ 32 h 103"/>
              <a:gd name="T102" fmla="*/ 10 w 87"/>
              <a:gd name="T103" fmla="*/ 41 h 103"/>
              <a:gd name="T104" fmla="*/ 87 w 87"/>
              <a:gd name="T105" fmla="*/ 26 h 103"/>
              <a:gd name="T106" fmla="*/ 0 w 87"/>
              <a:gd name="T107" fmla="*/ 47 h 103"/>
              <a:gd name="T108" fmla="*/ 87 w 87"/>
              <a:gd name="T109" fmla="*/ 26 h 10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87" h="103">
                <a:moveTo>
                  <a:pt x="76" y="95"/>
                </a:moveTo>
                <a:cubicBezTo>
                  <a:pt x="75" y="95"/>
                  <a:pt x="73" y="93"/>
                  <a:pt x="73" y="92"/>
                </a:cubicBezTo>
                <a:cubicBezTo>
                  <a:pt x="73" y="90"/>
                  <a:pt x="75" y="88"/>
                  <a:pt x="76" y="88"/>
                </a:cubicBezTo>
                <a:cubicBezTo>
                  <a:pt x="78" y="88"/>
                  <a:pt x="80" y="90"/>
                  <a:pt x="80" y="92"/>
                </a:cubicBezTo>
                <a:cubicBezTo>
                  <a:pt x="80" y="93"/>
                  <a:pt x="78" y="95"/>
                  <a:pt x="76" y="95"/>
                </a:cubicBezTo>
                <a:close/>
                <a:moveTo>
                  <a:pt x="40" y="96"/>
                </a:moveTo>
                <a:cubicBezTo>
                  <a:pt x="35" y="96"/>
                  <a:pt x="35" y="96"/>
                  <a:pt x="35" y="96"/>
                </a:cubicBezTo>
                <a:cubicBezTo>
                  <a:pt x="39" y="87"/>
                  <a:pt x="39" y="87"/>
                  <a:pt x="39" y="87"/>
                </a:cubicBezTo>
                <a:cubicBezTo>
                  <a:pt x="44" y="87"/>
                  <a:pt x="44" y="87"/>
                  <a:pt x="44" y="87"/>
                </a:cubicBezTo>
                <a:lnTo>
                  <a:pt x="40" y="96"/>
                </a:lnTo>
                <a:close/>
                <a:moveTo>
                  <a:pt x="28" y="96"/>
                </a:moveTo>
                <a:cubicBezTo>
                  <a:pt x="32" y="87"/>
                  <a:pt x="32" y="87"/>
                  <a:pt x="32" y="87"/>
                </a:cubicBezTo>
                <a:cubicBezTo>
                  <a:pt x="36" y="87"/>
                  <a:pt x="36" y="87"/>
                  <a:pt x="36" y="87"/>
                </a:cubicBezTo>
                <a:cubicBezTo>
                  <a:pt x="33" y="96"/>
                  <a:pt x="33" y="96"/>
                  <a:pt x="33" y="96"/>
                </a:cubicBezTo>
                <a:lnTo>
                  <a:pt x="28" y="96"/>
                </a:lnTo>
                <a:close/>
                <a:moveTo>
                  <a:pt x="20" y="96"/>
                </a:moveTo>
                <a:cubicBezTo>
                  <a:pt x="24" y="87"/>
                  <a:pt x="24" y="87"/>
                  <a:pt x="24" y="87"/>
                </a:cubicBezTo>
                <a:cubicBezTo>
                  <a:pt x="29" y="87"/>
                  <a:pt x="29" y="87"/>
                  <a:pt x="29" y="87"/>
                </a:cubicBezTo>
                <a:cubicBezTo>
                  <a:pt x="25" y="96"/>
                  <a:pt x="25" y="96"/>
                  <a:pt x="25" y="96"/>
                </a:cubicBezTo>
                <a:lnTo>
                  <a:pt x="20" y="96"/>
                </a:lnTo>
                <a:close/>
                <a:moveTo>
                  <a:pt x="13" y="96"/>
                </a:moveTo>
                <a:cubicBezTo>
                  <a:pt x="17" y="87"/>
                  <a:pt x="17" y="87"/>
                  <a:pt x="17" y="87"/>
                </a:cubicBezTo>
                <a:cubicBezTo>
                  <a:pt x="21" y="87"/>
                  <a:pt x="21" y="87"/>
                  <a:pt x="21" y="87"/>
                </a:cubicBezTo>
                <a:cubicBezTo>
                  <a:pt x="17" y="96"/>
                  <a:pt x="17" y="96"/>
                  <a:pt x="17" y="96"/>
                </a:cubicBezTo>
                <a:lnTo>
                  <a:pt x="13" y="96"/>
                </a:lnTo>
                <a:close/>
                <a:moveTo>
                  <a:pt x="5" y="96"/>
                </a:moveTo>
                <a:cubicBezTo>
                  <a:pt x="9" y="87"/>
                  <a:pt x="9" y="87"/>
                  <a:pt x="9" y="87"/>
                </a:cubicBezTo>
                <a:cubicBezTo>
                  <a:pt x="14" y="87"/>
                  <a:pt x="14" y="87"/>
                  <a:pt x="14" y="87"/>
                </a:cubicBezTo>
                <a:cubicBezTo>
                  <a:pt x="10" y="96"/>
                  <a:pt x="10" y="96"/>
                  <a:pt x="10" y="96"/>
                </a:cubicBezTo>
                <a:lnTo>
                  <a:pt x="5" y="96"/>
                </a:lnTo>
                <a:close/>
                <a:moveTo>
                  <a:pt x="87" y="81"/>
                </a:moveTo>
                <a:cubicBezTo>
                  <a:pt x="0" y="81"/>
                  <a:pt x="0" y="81"/>
                  <a:pt x="0" y="81"/>
                </a:cubicBezTo>
                <a:cubicBezTo>
                  <a:pt x="0" y="103"/>
                  <a:pt x="0" y="103"/>
                  <a:pt x="0" y="103"/>
                </a:cubicBezTo>
                <a:cubicBezTo>
                  <a:pt x="87" y="103"/>
                  <a:pt x="87" y="103"/>
                  <a:pt x="87" y="103"/>
                </a:cubicBezTo>
                <a:lnTo>
                  <a:pt x="87" y="81"/>
                </a:lnTo>
                <a:close/>
                <a:moveTo>
                  <a:pt x="76" y="67"/>
                </a:moveTo>
                <a:cubicBezTo>
                  <a:pt x="75" y="67"/>
                  <a:pt x="73" y="66"/>
                  <a:pt x="73" y="64"/>
                </a:cubicBezTo>
                <a:cubicBezTo>
                  <a:pt x="73" y="62"/>
                  <a:pt x="75" y="61"/>
                  <a:pt x="76" y="61"/>
                </a:cubicBezTo>
                <a:cubicBezTo>
                  <a:pt x="78" y="61"/>
                  <a:pt x="80" y="62"/>
                  <a:pt x="80" y="64"/>
                </a:cubicBezTo>
                <a:cubicBezTo>
                  <a:pt x="80" y="66"/>
                  <a:pt x="78" y="67"/>
                  <a:pt x="76" y="67"/>
                </a:cubicBezTo>
                <a:close/>
                <a:moveTo>
                  <a:pt x="40" y="69"/>
                </a:moveTo>
                <a:cubicBezTo>
                  <a:pt x="35" y="69"/>
                  <a:pt x="35" y="69"/>
                  <a:pt x="35" y="69"/>
                </a:cubicBezTo>
                <a:cubicBezTo>
                  <a:pt x="39" y="59"/>
                  <a:pt x="39" y="59"/>
                  <a:pt x="39" y="59"/>
                </a:cubicBezTo>
                <a:cubicBezTo>
                  <a:pt x="44" y="59"/>
                  <a:pt x="44" y="59"/>
                  <a:pt x="44" y="59"/>
                </a:cubicBezTo>
                <a:lnTo>
                  <a:pt x="40" y="69"/>
                </a:lnTo>
                <a:close/>
                <a:moveTo>
                  <a:pt x="28" y="69"/>
                </a:moveTo>
                <a:cubicBezTo>
                  <a:pt x="32" y="59"/>
                  <a:pt x="32" y="59"/>
                  <a:pt x="32" y="59"/>
                </a:cubicBezTo>
                <a:cubicBezTo>
                  <a:pt x="36" y="59"/>
                  <a:pt x="36" y="59"/>
                  <a:pt x="36" y="59"/>
                </a:cubicBezTo>
                <a:cubicBezTo>
                  <a:pt x="33" y="69"/>
                  <a:pt x="33" y="69"/>
                  <a:pt x="33" y="69"/>
                </a:cubicBezTo>
                <a:lnTo>
                  <a:pt x="28" y="69"/>
                </a:lnTo>
                <a:close/>
                <a:moveTo>
                  <a:pt x="20" y="69"/>
                </a:moveTo>
                <a:cubicBezTo>
                  <a:pt x="24" y="59"/>
                  <a:pt x="24" y="59"/>
                  <a:pt x="24" y="59"/>
                </a:cubicBezTo>
                <a:cubicBezTo>
                  <a:pt x="29" y="59"/>
                  <a:pt x="29" y="59"/>
                  <a:pt x="29" y="59"/>
                </a:cubicBezTo>
                <a:cubicBezTo>
                  <a:pt x="25" y="69"/>
                  <a:pt x="25" y="69"/>
                  <a:pt x="25" y="69"/>
                </a:cubicBezTo>
                <a:lnTo>
                  <a:pt x="20" y="69"/>
                </a:lnTo>
                <a:close/>
                <a:moveTo>
                  <a:pt x="13" y="69"/>
                </a:moveTo>
                <a:cubicBezTo>
                  <a:pt x="17" y="59"/>
                  <a:pt x="17" y="59"/>
                  <a:pt x="17" y="59"/>
                </a:cubicBezTo>
                <a:cubicBezTo>
                  <a:pt x="21" y="59"/>
                  <a:pt x="21" y="59"/>
                  <a:pt x="21" y="59"/>
                </a:cubicBezTo>
                <a:cubicBezTo>
                  <a:pt x="17" y="69"/>
                  <a:pt x="17" y="69"/>
                  <a:pt x="17" y="69"/>
                </a:cubicBezTo>
                <a:lnTo>
                  <a:pt x="13" y="69"/>
                </a:lnTo>
                <a:close/>
                <a:moveTo>
                  <a:pt x="5" y="69"/>
                </a:moveTo>
                <a:cubicBezTo>
                  <a:pt x="9" y="59"/>
                  <a:pt x="9" y="59"/>
                  <a:pt x="9" y="59"/>
                </a:cubicBezTo>
                <a:cubicBezTo>
                  <a:pt x="14" y="59"/>
                  <a:pt x="14" y="59"/>
                  <a:pt x="14" y="59"/>
                </a:cubicBezTo>
                <a:cubicBezTo>
                  <a:pt x="10" y="69"/>
                  <a:pt x="10" y="69"/>
                  <a:pt x="10" y="69"/>
                </a:cubicBezTo>
                <a:lnTo>
                  <a:pt x="5" y="69"/>
                </a:lnTo>
                <a:close/>
                <a:moveTo>
                  <a:pt x="87" y="53"/>
                </a:moveTo>
                <a:cubicBezTo>
                  <a:pt x="0" y="53"/>
                  <a:pt x="0" y="53"/>
                  <a:pt x="0" y="53"/>
                </a:cubicBezTo>
                <a:cubicBezTo>
                  <a:pt x="0" y="75"/>
                  <a:pt x="0" y="75"/>
                  <a:pt x="0" y="75"/>
                </a:cubicBezTo>
                <a:cubicBezTo>
                  <a:pt x="87" y="75"/>
                  <a:pt x="87" y="75"/>
                  <a:pt x="87" y="75"/>
                </a:cubicBezTo>
                <a:lnTo>
                  <a:pt x="87" y="53"/>
                </a:lnTo>
                <a:close/>
                <a:moveTo>
                  <a:pt x="82" y="20"/>
                </a:moveTo>
                <a:cubicBezTo>
                  <a:pt x="5" y="20"/>
                  <a:pt x="5" y="20"/>
                  <a:pt x="5" y="20"/>
                </a:cubicBezTo>
                <a:cubicBezTo>
                  <a:pt x="20" y="0"/>
                  <a:pt x="20" y="0"/>
                  <a:pt x="20" y="0"/>
                </a:cubicBezTo>
                <a:cubicBezTo>
                  <a:pt x="67" y="0"/>
                  <a:pt x="67" y="0"/>
                  <a:pt x="67" y="0"/>
                </a:cubicBezTo>
                <a:lnTo>
                  <a:pt x="82" y="20"/>
                </a:lnTo>
                <a:close/>
                <a:moveTo>
                  <a:pt x="76" y="40"/>
                </a:moveTo>
                <a:cubicBezTo>
                  <a:pt x="75" y="40"/>
                  <a:pt x="73" y="38"/>
                  <a:pt x="73" y="36"/>
                </a:cubicBezTo>
                <a:cubicBezTo>
                  <a:pt x="73" y="35"/>
                  <a:pt x="75" y="33"/>
                  <a:pt x="76" y="33"/>
                </a:cubicBezTo>
                <a:cubicBezTo>
                  <a:pt x="78" y="33"/>
                  <a:pt x="80" y="35"/>
                  <a:pt x="80" y="36"/>
                </a:cubicBezTo>
                <a:cubicBezTo>
                  <a:pt x="80" y="38"/>
                  <a:pt x="78" y="40"/>
                  <a:pt x="76" y="40"/>
                </a:cubicBezTo>
                <a:close/>
                <a:moveTo>
                  <a:pt x="40" y="41"/>
                </a:moveTo>
                <a:cubicBezTo>
                  <a:pt x="35" y="41"/>
                  <a:pt x="35" y="41"/>
                  <a:pt x="35" y="41"/>
                </a:cubicBezTo>
                <a:cubicBezTo>
                  <a:pt x="39" y="32"/>
                  <a:pt x="39" y="32"/>
                  <a:pt x="39" y="32"/>
                </a:cubicBezTo>
                <a:cubicBezTo>
                  <a:pt x="44" y="32"/>
                  <a:pt x="44" y="32"/>
                  <a:pt x="44" y="32"/>
                </a:cubicBezTo>
                <a:lnTo>
                  <a:pt x="40" y="41"/>
                </a:lnTo>
                <a:close/>
                <a:moveTo>
                  <a:pt x="28" y="41"/>
                </a:moveTo>
                <a:cubicBezTo>
                  <a:pt x="32" y="32"/>
                  <a:pt x="32" y="32"/>
                  <a:pt x="32" y="32"/>
                </a:cubicBezTo>
                <a:cubicBezTo>
                  <a:pt x="36" y="32"/>
                  <a:pt x="36" y="32"/>
                  <a:pt x="36" y="32"/>
                </a:cubicBezTo>
                <a:cubicBezTo>
                  <a:pt x="33" y="41"/>
                  <a:pt x="33" y="41"/>
                  <a:pt x="33" y="41"/>
                </a:cubicBezTo>
                <a:lnTo>
                  <a:pt x="28" y="41"/>
                </a:lnTo>
                <a:close/>
                <a:moveTo>
                  <a:pt x="20" y="41"/>
                </a:moveTo>
                <a:cubicBezTo>
                  <a:pt x="24" y="32"/>
                  <a:pt x="24" y="32"/>
                  <a:pt x="24" y="32"/>
                </a:cubicBezTo>
                <a:cubicBezTo>
                  <a:pt x="29" y="32"/>
                  <a:pt x="29" y="32"/>
                  <a:pt x="29" y="32"/>
                </a:cubicBezTo>
                <a:cubicBezTo>
                  <a:pt x="25" y="41"/>
                  <a:pt x="25" y="41"/>
                  <a:pt x="25" y="41"/>
                </a:cubicBezTo>
                <a:lnTo>
                  <a:pt x="20" y="41"/>
                </a:lnTo>
                <a:close/>
                <a:moveTo>
                  <a:pt x="13" y="41"/>
                </a:moveTo>
                <a:cubicBezTo>
                  <a:pt x="17" y="32"/>
                  <a:pt x="17" y="32"/>
                  <a:pt x="17" y="32"/>
                </a:cubicBezTo>
                <a:cubicBezTo>
                  <a:pt x="21" y="32"/>
                  <a:pt x="21" y="32"/>
                  <a:pt x="21" y="32"/>
                </a:cubicBezTo>
                <a:cubicBezTo>
                  <a:pt x="17" y="41"/>
                  <a:pt x="17" y="41"/>
                  <a:pt x="17" y="41"/>
                </a:cubicBezTo>
                <a:lnTo>
                  <a:pt x="13" y="41"/>
                </a:lnTo>
                <a:close/>
                <a:moveTo>
                  <a:pt x="5" y="41"/>
                </a:moveTo>
                <a:cubicBezTo>
                  <a:pt x="9" y="32"/>
                  <a:pt x="9" y="32"/>
                  <a:pt x="9" y="32"/>
                </a:cubicBezTo>
                <a:cubicBezTo>
                  <a:pt x="14" y="32"/>
                  <a:pt x="14" y="32"/>
                  <a:pt x="14" y="32"/>
                </a:cubicBezTo>
                <a:cubicBezTo>
                  <a:pt x="10" y="41"/>
                  <a:pt x="10" y="41"/>
                  <a:pt x="10" y="41"/>
                </a:cubicBezTo>
                <a:lnTo>
                  <a:pt x="5" y="41"/>
                </a:lnTo>
                <a:close/>
                <a:moveTo>
                  <a:pt x="87" y="26"/>
                </a:moveTo>
                <a:cubicBezTo>
                  <a:pt x="0" y="26"/>
                  <a:pt x="0" y="26"/>
                  <a:pt x="0" y="26"/>
                </a:cubicBezTo>
                <a:cubicBezTo>
                  <a:pt x="0" y="47"/>
                  <a:pt x="0" y="47"/>
                  <a:pt x="0" y="47"/>
                </a:cubicBezTo>
                <a:cubicBezTo>
                  <a:pt x="87" y="47"/>
                  <a:pt x="87" y="47"/>
                  <a:pt x="87" y="47"/>
                </a:cubicBezTo>
                <a:lnTo>
                  <a:pt x="87" y="26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9053" tIns="49526" rIns="99053" bIns="49526" numCol="1" anchor="t" anchorCtr="0" compatLnSpc="1">
            <a:prstTxWarp prst="textNoShape">
              <a:avLst/>
            </a:prstTxWarp>
          </a:bodyPr>
          <a:lstStyle/>
          <a:p>
            <a:pPr defTabSz="804606"/>
            <a:endParaRPr lang="bg-BG" sz="1700">
              <a:solidFill>
                <a:srgbClr val="44546A"/>
              </a:solidFill>
            </a:endParaRPr>
          </a:p>
        </p:txBody>
      </p:sp>
      <p:sp>
        <p:nvSpPr>
          <p:cNvPr id="65" name="Freeform 1329"/>
          <p:cNvSpPr>
            <a:spLocks noEditPoints="1"/>
          </p:cNvSpPr>
          <p:nvPr/>
        </p:nvSpPr>
        <p:spPr bwMode="auto">
          <a:xfrm>
            <a:off x="8131903" y="2195029"/>
            <a:ext cx="228389" cy="226805"/>
          </a:xfrm>
          <a:custGeom>
            <a:avLst/>
            <a:gdLst>
              <a:gd name="T0" fmla="*/ 97 w 107"/>
              <a:gd name="T1" fmla="*/ 23 h 98"/>
              <a:gd name="T2" fmla="*/ 75 w 107"/>
              <a:gd name="T3" fmla="*/ 2 h 98"/>
              <a:gd name="T4" fmla="*/ 68 w 107"/>
              <a:gd name="T5" fmla="*/ 2 h 98"/>
              <a:gd name="T6" fmla="*/ 68 w 107"/>
              <a:gd name="T7" fmla="*/ 9 h 98"/>
              <a:gd name="T8" fmla="*/ 90 w 107"/>
              <a:gd name="T9" fmla="*/ 30 h 98"/>
              <a:gd name="T10" fmla="*/ 97 w 107"/>
              <a:gd name="T11" fmla="*/ 30 h 98"/>
              <a:gd name="T12" fmla="*/ 97 w 107"/>
              <a:gd name="T13" fmla="*/ 23 h 98"/>
              <a:gd name="T14" fmla="*/ 68 w 107"/>
              <a:gd name="T15" fmla="*/ 37 h 98"/>
              <a:gd name="T16" fmla="*/ 59 w 107"/>
              <a:gd name="T17" fmla="*/ 60 h 98"/>
              <a:gd name="T18" fmla="*/ 14 w 107"/>
              <a:gd name="T19" fmla="*/ 60 h 98"/>
              <a:gd name="T20" fmla="*/ 20 w 107"/>
              <a:gd name="T21" fmla="*/ 46 h 98"/>
              <a:gd name="T22" fmla="*/ 61 w 107"/>
              <a:gd name="T23" fmla="*/ 30 h 98"/>
              <a:gd name="T24" fmla="*/ 70 w 107"/>
              <a:gd name="T25" fmla="*/ 21 h 98"/>
              <a:gd name="T26" fmla="*/ 63 w 107"/>
              <a:gd name="T27" fmla="*/ 14 h 98"/>
              <a:gd name="T28" fmla="*/ 54 w 107"/>
              <a:gd name="T29" fmla="*/ 23 h 98"/>
              <a:gd name="T30" fmla="*/ 13 w 107"/>
              <a:gd name="T31" fmla="*/ 39 h 98"/>
              <a:gd name="T32" fmla="*/ 13 w 107"/>
              <a:gd name="T33" fmla="*/ 85 h 98"/>
              <a:gd name="T34" fmla="*/ 59 w 107"/>
              <a:gd name="T35" fmla="*/ 85 h 98"/>
              <a:gd name="T36" fmla="*/ 75 w 107"/>
              <a:gd name="T37" fmla="*/ 44 h 98"/>
              <a:gd name="T38" fmla="*/ 84 w 107"/>
              <a:gd name="T39" fmla="*/ 35 h 98"/>
              <a:gd name="T40" fmla="*/ 77 w 107"/>
              <a:gd name="T41" fmla="*/ 28 h 98"/>
              <a:gd name="T42" fmla="*/ 68 w 107"/>
              <a:gd name="T43" fmla="*/ 37 h 98"/>
              <a:gd name="T44" fmla="*/ 97 w 107"/>
              <a:gd name="T45" fmla="*/ 46 h 98"/>
              <a:gd name="T46" fmla="*/ 93 w 107"/>
              <a:gd name="T47" fmla="*/ 51 h 98"/>
              <a:gd name="T48" fmla="*/ 97 w 107"/>
              <a:gd name="T49" fmla="*/ 51 h 98"/>
              <a:gd name="T50" fmla="*/ 97 w 107"/>
              <a:gd name="T51" fmla="*/ 46 h 98"/>
              <a:gd name="T52" fmla="*/ 107 w 107"/>
              <a:gd name="T53" fmla="*/ 60 h 98"/>
              <a:gd name="T54" fmla="*/ 97 w 107"/>
              <a:gd name="T55" fmla="*/ 70 h 98"/>
              <a:gd name="T56" fmla="*/ 100 w 107"/>
              <a:gd name="T57" fmla="*/ 36 h 98"/>
              <a:gd name="T58" fmla="*/ 107 w 107"/>
              <a:gd name="T59" fmla="*/ 60 h 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</a:cxnLst>
            <a:rect l="0" t="0" r="r" b="b"/>
            <a:pathLst>
              <a:path w="107" h="98">
                <a:moveTo>
                  <a:pt x="97" y="23"/>
                </a:moveTo>
                <a:cubicBezTo>
                  <a:pt x="75" y="2"/>
                  <a:pt x="75" y="2"/>
                  <a:pt x="75" y="2"/>
                </a:cubicBezTo>
                <a:cubicBezTo>
                  <a:pt x="73" y="0"/>
                  <a:pt x="70" y="0"/>
                  <a:pt x="68" y="2"/>
                </a:cubicBezTo>
                <a:cubicBezTo>
                  <a:pt x="66" y="3"/>
                  <a:pt x="66" y="7"/>
                  <a:pt x="68" y="9"/>
                </a:cubicBezTo>
                <a:cubicBezTo>
                  <a:pt x="90" y="30"/>
                  <a:pt x="90" y="30"/>
                  <a:pt x="90" y="30"/>
                </a:cubicBezTo>
                <a:cubicBezTo>
                  <a:pt x="92" y="32"/>
                  <a:pt x="95" y="32"/>
                  <a:pt x="97" y="30"/>
                </a:cubicBezTo>
                <a:cubicBezTo>
                  <a:pt x="99" y="28"/>
                  <a:pt x="99" y="25"/>
                  <a:pt x="97" y="23"/>
                </a:cubicBezTo>
                <a:close/>
                <a:moveTo>
                  <a:pt x="68" y="37"/>
                </a:moveTo>
                <a:cubicBezTo>
                  <a:pt x="60" y="45"/>
                  <a:pt x="59" y="53"/>
                  <a:pt x="59" y="60"/>
                </a:cubicBezTo>
                <a:cubicBezTo>
                  <a:pt x="14" y="60"/>
                  <a:pt x="14" y="60"/>
                  <a:pt x="14" y="60"/>
                </a:cubicBezTo>
                <a:cubicBezTo>
                  <a:pt x="14" y="55"/>
                  <a:pt x="17" y="50"/>
                  <a:pt x="20" y="46"/>
                </a:cubicBezTo>
                <a:cubicBezTo>
                  <a:pt x="32" y="34"/>
                  <a:pt x="46" y="46"/>
                  <a:pt x="61" y="30"/>
                </a:cubicBezTo>
                <a:cubicBezTo>
                  <a:pt x="70" y="21"/>
                  <a:pt x="70" y="21"/>
                  <a:pt x="70" y="21"/>
                </a:cubicBezTo>
                <a:cubicBezTo>
                  <a:pt x="63" y="14"/>
                  <a:pt x="63" y="14"/>
                  <a:pt x="63" y="14"/>
                </a:cubicBezTo>
                <a:cubicBezTo>
                  <a:pt x="54" y="23"/>
                  <a:pt x="54" y="23"/>
                  <a:pt x="54" y="23"/>
                </a:cubicBezTo>
                <a:cubicBezTo>
                  <a:pt x="42" y="36"/>
                  <a:pt x="29" y="23"/>
                  <a:pt x="13" y="39"/>
                </a:cubicBezTo>
                <a:cubicBezTo>
                  <a:pt x="0" y="52"/>
                  <a:pt x="0" y="72"/>
                  <a:pt x="13" y="85"/>
                </a:cubicBezTo>
                <a:cubicBezTo>
                  <a:pt x="26" y="98"/>
                  <a:pt x="46" y="98"/>
                  <a:pt x="59" y="85"/>
                </a:cubicBezTo>
                <a:cubicBezTo>
                  <a:pt x="75" y="69"/>
                  <a:pt x="63" y="57"/>
                  <a:pt x="75" y="44"/>
                </a:cubicBezTo>
                <a:cubicBezTo>
                  <a:pt x="84" y="35"/>
                  <a:pt x="84" y="35"/>
                  <a:pt x="84" y="35"/>
                </a:cubicBezTo>
                <a:cubicBezTo>
                  <a:pt x="77" y="28"/>
                  <a:pt x="77" y="28"/>
                  <a:pt x="77" y="28"/>
                </a:cubicBezTo>
                <a:lnTo>
                  <a:pt x="68" y="37"/>
                </a:lnTo>
                <a:close/>
                <a:moveTo>
                  <a:pt x="97" y="46"/>
                </a:moveTo>
                <a:cubicBezTo>
                  <a:pt x="96" y="47"/>
                  <a:pt x="94" y="49"/>
                  <a:pt x="93" y="51"/>
                </a:cubicBezTo>
                <a:cubicBezTo>
                  <a:pt x="93" y="55"/>
                  <a:pt x="97" y="56"/>
                  <a:pt x="97" y="51"/>
                </a:cubicBezTo>
                <a:cubicBezTo>
                  <a:pt x="97" y="49"/>
                  <a:pt x="97" y="48"/>
                  <a:pt x="97" y="46"/>
                </a:cubicBezTo>
                <a:close/>
                <a:moveTo>
                  <a:pt x="107" y="60"/>
                </a:moveTo>
                <a:cubicBezTo>
                  <a:pt x="107" y="65"/>
                  <a:pt x="102" y="70"/>
                  <a:pt x="97" y="70"/>
                </a:cubicBezTo>
                <a:cubicBezTo>
                  <a:pt x="85" y="70"/>
                  <a:pt x="81" y="51"/>
                  <a:pt x="100" y="36"/>
                </a:cubicBezTo>
                <a:cubicBezTo>
                  <a:pt x="100" y="46"/>
                  <a:pt x="107" y="51"/>
                  <a:pt x="107" y="6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9053" tIns="49526" rIns="99053" bIns="49526" numCol="1" anchor="t" anchorCtr="0" compatLnSpc="1">
            <a:prstTxWarp prst="textNoShape">
              <a:avLst/>
            </a:prstTxWarp>
          </a:bodyPr>
          <a:lstStyle/>
          <a:p>
            <a:pPr defTabSz="804606"/>
            <a:endParaRPr lang="bg-BG" sz="1700">
              <a:solidFill>
                <a:srgbClr val="44546A"/>
              </a:solidFill>
            </a:endParaRPr>
          </a:p>
        </p:txBody>
      </p:sp>
      <p:sp>
        <p:nvSpPr>
          <p:cNvPr id="66" name="Freeform 1330"/>
          <p:cNvSpPr>
            <a:spLocks noEditPoints="1"/>
          </p:cNvSpPr>
          <p:nvPr/>
        </p:nvSpPr>
        <p:spPr bwMode="auto">
          <a:xfrm>
            <a:off x="8144451" y="2765476"/>
            <a:ext cx="215700" cy="219931"/>
          </a:xfrm>
          <a:custGeom>
            <a:avLst/>
            <a:gdLst>
              <a:gd name="T0" fmla="*/ 76 w 103"/>
              <a:gd name="T1" fmla="*/ 34 h 96"/>
              <a:gd name="T2" fmla="*/ 58 w 103"/>
              <a:gd name="T3" fmla="*/ 55 h 96"/>
              <a:gd name="T4" fmla="*/ 56 w 103"/>
              <a:gd name="T5" fmla="*/ 51 h 96"/>
              <a:gd name="T6" fmla="*/ 64 w 103"/>
              <a:gd name="T7" fmla="*/ 41 h 96"/>
              <a:gd name="T8" fmla="*/ 56 w 103"/>
              <a:gd name="T9" fmla="*/ 41 h 96"/>
              <a:gd name="T10" fmla="*/ 56 w 103"/>
              <a:gd name="T11" fmla="*/ 22 h 96"/>
              <a:gd name="T12" fmla="*/ 76 w 103"/>
              <a:gd name="T13" fmla="*/ 22 h 96"/>
              <a:gd name="T14" fmla="*/ 76 w 103"/>
              <a:gd name="T15" fmla="*/ 34 h 96"/>
              <a:gd name="T16" fmla="*/ 48 w 103"/>
              <a:gd name="T17" fmla="*/ 34 h 96"/>
              <a:gd name="T18" fmla="*/ 30 w 103"/>
              <a:gd name="T19" fmla="*/ 55 h 96"/>
              <a:gd name="T20" fmla="*/ 28 w 103"/>
              <a:gd name="T21" fmla="*/ 51 h 96"/>
              <a:gd name="T22" fmla="*/ 36 w 103"/>
              <a:gd name="T23" fmla="*/ 41 h 96"/>
              <a:gd name="T24" fmla="*/ 28 w 103"/>
              <a:gd name="T25" fmla="*/ 41 h 96"/>
              <a:gd name="T26" fmla="*/ 28 w 103"/>
              <a:gd name="T27" fmla="*/ 22 h 96"/>
              <a:gd name="T28" fmla="*/ 48 w 103"/>
              <a:gd name="T29" fmla="*/ 22 h 96"/>
              <a:gd name="T30" fmla="*/ 48 w 103"/>
              <a:gd name="T31" fmla="*/ 34 h 96"/>
              <a:gd name="T32" fmla="*/ 0 w 103"/>
              <a:gd name="T33" fmla="*/ 0 h 96"/>
              <a:gd name="T34" fmla="*/ 0 w 103"/>
              <a:gd name="T35" fmla="*/ 74 h 96"/>
              <a:gd name="T36" fmla="*/ 16 w 103"/>
              <a:gd name="T37" fmla="*/ 74 h 96"/>
              <a:gd name="T38" fmla="*/ 16 w 103"/>
              <a:gd name="T39" fmla="*/ 96 h 96"/>
              <a:gd name="T40" fmla="*/ 49 w 103"/>
              <a:gd name="T41" fmla="*/ 74 h 96"/>
              <a:gd name="T42" fmla="*/ 103 w 103"/>
              <a:gd name="T43" fmla="*/ 74 h 96"/>
              <a:gd name="T44" fmla="*/ 103 w 103"/>
              <a:gd name="T45" fmla="*/ 0 h 96"/>
              <a:gd name="T46" fmla="*/ 0 w 103"/>
              <a:gd name="T47" fmla="*/ 0 h 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l="0" t="0" r="r" b="b"/>
            <a:pathLst>
              <a:path w="103" h="96">
                <a:moveTo>
                  <a:pt x="76" y="34"/>
                </a:moveTo>
                <a:cubicBezTo>
                  <a:pt x="76" y="46"/>
                  <a:pt x="68" y="53"/>
                  <a:pt x="58" y="55"/>
                </a:cubicBezTo>
                <a:cubicBezTo>
                  <a:pt x="56" y="51"/>
                  <a:pt x="56" y="51"/>
                  <a:pt x="56" y="51"/>
                </a:cubicBezTo>
                <a:cubicBezTo>
                  <a:pt x="61" y="49"/>
                  <a:pt x="64" y="45"/>
                  <a:pt x="64" y="41"/>
                </a:cubicBezTo>
                <a:cubicBezTo>
                  <a:pt x="56" y="41"/>
                  <a:pt x="56" y="41"/>
                  <a:pt x="56" y="41"/>
                </a:cubicBezTo>
                <a:cubicBezTo>
                  <a:pt x="56" y="22"/>
                  <a:pt x="56" y="22"/>
                  <a:pt x="56" y="22"/>
                </a:cubicBezTo>
                <a:cubicBezTo>
                  <a:pt x="76" y="22"/>
                  <a:pt x="76" y="22"/>
                  <a:pt x="76" y="22"/>
                </a:cubicBezTo>
                <a:cubicBezTo>
                  <a:pt x="76" y="22"/>
                  <a:pt x="76" y="28"/>
                  <a:pt x="76" y="34"/>
                </a:cubicBezTo>
                <a:close/>
                <a:moveTo>
                  <a:pt x="48" y="34"/>
                </a:moveTo>
                <a:cubicBezTo>
                  <a:pt x="48" y="46"/>
                  <a:pt x="40" y="53"/>
                  <a:pt x="30" y="55"/>
                </a:cubicBezTo>
                <a:cubicBezTo>
                  <a:pt x="28" y="51"/>
                  <a:pt x="28" y="51"/>
                  <a:pt x="28" y="51"/>
                </a:cubicBezTo>
                <a:cubicBezTo>
                  <a:pt x="33" y="49"/>
                  <a:pt x="36" y="45"/>
                  <a:pt x="36" y="41"/>
                </a:cubicBezTo>
                <a:cubicBezTo>
                  <a:pt x="28" y="41"/>
                  <a:pt x="28" y="41"/>
                  <a:pt x="28" y="41"/>
                </a:cubicBezTo>
                <a:cubicBezTo>
                  <a:pt x="28" y="22"/>
                  <a:pt x="28" y="22"/>
                  <a:pt x="28" y="22"/>
                </a:cubicBezTo>
                <a:cubicBezTo>
                  <a:pt x="48" y="22"/>
                  <a:pt x="48" y="22"/>
                  <a:pt x="48" y="22"/>
                </a:cubicBezTo>
                <a:cubicBezTo>
                  <a:pt x="48" y="22"/>
                  <a:pt x="48" y="28"/>
                  <a:pt x="48" y="34"/>
                </a:cubicBezTo>
                <a:close/>
                <a:moveTo>
                  <a:pt x="0" y="0"/>
                </a:moveTo>
                <a:cubicBezTo>
                  <a:pt x="0" y="74"/>
                  <a:pt x="0" y="74"/>
                  <a:pt x="0" y="74"/>
                </a:cubicBezTo>
                <a:cubicBezTo>
                  <a:pt x="16" y="74"/>
                  <a:pt x="16" y="74"/>
                  <a:pt x="16" y="74"/>
                </a:cubicBezTo>
                <a:cubicBezTo>
                  <a:pt x="16" y="96"/>
                  <a:pt x="16" y="96"/>
                  <a:pt x="16" y="96"/>
                </a:cubicBezTo>
                <a:cubicBezTo>
                  <a:pt x="49" y="74"/>
                  <a:pt x="49" y="74"/>
                  <a:pt x="49" y="74"/>
                </a:cubicBezTo>
                <a:cubicBezTo>
                  <a:pt x="103" y="74"/>
                  <a:pt x="103" y="74"/>
                  <a:pt x="103" y="74"/>
                </a:cubicBezTo>
                <a:cubicBezTo>
                  <a:pt x="103" y="0"/>
                  <a:pt x="103" y="0"/>
                  <a:pt x="103" y="0"/>
                </a:cubicBez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9053" tIns="49526" rIns="99053" bIns="49526" numCol="1" anchor="t" anchorCtr="0" compatLnSpc="1">
            <a:prstTxWarp prst="textNoShape">
              <a:avLst/>
            </a:prstTxWarp>
          </a:bodyPr>
          <a:lstStyle/>
          <a:p>
            <a:pPr defTabSz="804606"/>
            <a:endParaRPr lang="bg-BG" sz="1700">
              <a:solidFill>
                <a:srgbClr val="FFFFFF">
                  <a:lumMod val="85000"/>
                </a:srgbClr>
              </a:solidFill>
            </a:endParaRPr>
          </a:p>
        </p:txBody>
      </p:sp>
      <p:sp>
        <p:nvSpPr>
          <p:cNvPr id="67" name="Freeform 1331"/>
          <p:cNvSpPr>
            <a:spLocks noEditPoints="1"/>
          </p:cNvSpPr>
          <p:nvPr/>
        </p:nvSpPr>
        <p:spPr bwMode="auto">
          <a:xfrm>
            <a:off x="8144451" y="3356259"/>
            <a:ext cx="215700" cy="171822"/>
          </a:xfrm>
          <a:custGeom>
            <a:avLst/>
            <a:gdLst>
              <a:gd name="T0" fmla="*/ 68 w 103"/>
              <a:gd name="T1" fmla="*/ 12 h 77"/>
              <a:gd name="T2" fmla="*/ 66 w 103"/>
              <a:gd name="T3" fmla="*/ 9 h 77"/>
              <a:gd name="T4" fmla="*/ 28 w 103"/>
              <a:gd name="T5" fmla="*/ 9 h 77"/>
              <a:gd name="T6" fmla="*/ 25 w 103"/>
              <a:gd name="T7" fmla="*/ 12 h 77"/>
              <a:gd name="T8" fmla="*/ 25 w 103"/>
              <a:gd name="T9" fmla="*/ 23 h 77"/>
              <a:gd name="T10" fmla="*/ 68 w 103"/>
              <a:gd name="T11" fmla="*/ 23 h 77"/>
              <a:gd name="T12" fmla="*/ 68 w 103"/>
              <a:gd name="T13" fmla="*/ 12 h 77"/>
              <a:gd name="T14" fmla="*/ 78 w 103"/>
              <a:gd name="T15" fmla="*/ 9 h 77"/>
              <a:gd name="T16" fmla="*/ 78 w 103"/>
              <a:gd name="T17" fmla="*/ 37 h 77"/>
              <a:gd name="T18" fmla="*/ 69 w 103"/>
              <a:gd name="T19" fmla="*/ 46 h 77"/>
              <a:gd name="T20" fmla="*/ 24 w 103"/>
              <a:gd name="T21" fmla="*/ 46 h 77"/>
              <a:gd name="T22" fmla="*/ 16 w 103"/>
              <a:gd name="T23" fmla="*/ 37 h 77"/>
              <a:gd name="T24" fmla="*/ 16 w 103"/>
              <a:gd name="T25" fmla="*/ 9 h 77"/>
              <a:gd name="T26" fmla="*/ 24 w 103"/>
              <a:gd name="T27" fmla="*/ 0 h 77"/>
              <a:gd name="T28" fmla="*/ 69 w 103"/>
              <a:gd name="T29" fmla="*/ 0 h 77"/>
              <a:gd name="T30" fmla="*/ 78 w 103"/>
              <a:gd name="T31" fmla="*/ 9 h 77"/>
              <a:gd name="T32" fmla="*/ 85 w 103"/>
              <a:gd name="T33" fmla="*/ 16 h 77"/>
              <a:gd name="T34" fmla="*/ 85 w 103"/>
              <a:gd name="T35" fmla="*/ 30 h 77"/>
              <a:gd name="T36" fmla="*/ 103 w 103"/>
              <a:gd name="T37" fmla="*/ 41 h 77"/>
              <a:gd name="T38" fmla="*/ 103 w 103"/>
              <a:gd name="T39" fmla="*/ 5 h 77"/>
              <a:gd name="T40" fmla="*/ 85 w 103"/>
              <a:gd name="T41" fmla="*/ 16 h 77"/>
              <a:gd name="T42" fmla="*/ 52 w 103"/>
              <a:gd name="T43" fmla="*/ 53 h 77"/>
              <a:gd name="T44" fmla="*/ 66 w 103"/>
              <a:gd name="T45" fmla="*/ 77 h 77"/>
              <a:gd name="T46" fmla="*/ 43 w 103"/>
              <a:gd name="T47" fmla="*/ 77 h 77"/>
              <a:gd name="T48" fmla="*/ 29 w 103"/>
              <a:gd name="T49" fmla="*/ 53 h 77"/>
              <a:gd name="T50" fmla="*/ 52 w 103"/>
              <a:gd name="T51" fmla="*/ 53 h 77"/>
              <a:gd name="T52" fmla="*/ 9 w 103"/>
              <a:gd name="T53" fmla="*/ 8 h 77"/>
              <a:gd name="T54" fmla="*/ 0 w 103"/>
              <a:gd name="T55" fmla="*/ 4 h 77"/>
              <a:gd name="T56" fmla="*/ 0 w 103"/>
              <a:gd name="T57" fmla="*/ 23 h 77"/>
              <a:gd name="T58" fmla="*/ 9 w 103"/>
              <a:gd name="T59" fmla="*/ 19 h 77"/>
              <a:gd name="T60" fmla="*/ 9 w 103"/>
              <a:gd name="T61" fmla="*/ 8 h 7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</a:cxnLst>
            <a:rect l="0" t="0" r="r" b="b"/>
            <a:pathLst>
              <a:path w="103" h="77">
                <a:moveTo>
                  <a:pt x="68" y="12"/>
                </a:moveTo>
                <a:cubicBezTo>
                  <a:pt x="68" y="11"/>
                  <a:pt x="67" y="9"/>
                  <a:pt x="66" y="9"/>
                </a:cubicBezTo>
                <a:cubicBezTo>
                  <a:pt x="28" y="9"/>
                  <a:pt x="28" y="9"/>
                  <a:pt x="28" y="9"/>
                </a:cubicBezTo>
                <a:cubicBezTo>
                  <a:pt x="26" y="9"/>
                  <a:pt x="25" y="11"/>
                  <a:pt x="25" y="12"/>
                </a:cubicBezTo>
                <a:cubicBezTo>
                  <a:pt x="25" y="23"/>
                  <a:pt x="25" y="23"/>
                  <a:pt x="25" y="23"/>
                </a:cubicBezTo>
                <a:cubicBezTo>
                  <a:pt x="68" y="23"/>
                  <a:pt x="68" y="23"/>
                  <a:pt x="68" y="23"/>
                </a:cubicBezTo>
                <a:lnTo>
                  <a:pt x="68" y="12"/>
                </a:lnTo>
                <a:close/>
                <a:moveTo>
                  <a:pt x="78" y="9"/>
                </a:moveTo>
                <a:cubicBezTo>
                  <a:pt x="78" y="37"/>
                  <a:pt x="78" y="37"/>
                  <a:pt x="78" y="37"/>
                </a:cubicBezTo>
                <a:cubicBezTo>
                  <a:pt x="78" y="42"/>
                  <a:pt x="74" y="46"/>
                  <a:pt x="69" y="46"/>
                </a:cubicBezTo>
                <a:cubicBezTo>
                  <a:pt x="24" y="46"/>
                  <a:pt x="24" y="46"/>
                  <a:pt x="24" y="46"/>
                </a:cubicBezTo>
                <a:cubicBezTo>
                  <a:pt x="20" y="46"/>
                  <a:pt x="16" y="42"/>
                  <a:pt x="16" y="37"/>
                </a:cubicBezTo>
                <a:cubicBezTo>
                  <a:pt x="16" y="9"/>
                  <a:pt x="16" y="9"/>
                  <a:pt x="16" y="9"/>
                </a:cubicBezTo>
                <a:cubicBezTo>
                  <a:pt x="16" y="4"/>
                  <a:pt x="20" y="0"/>
                  <a:pt x="24" y="0"/>
                </a:cubicBezTo>
                <a:cubicBezTo>
                  <a:pt x="69" y="0"/>
                  <a:pt x="69" y="0"/>
                  <a:pt x="69" y="0"/>
                </a:cubicBezTo>
                <a:cubicBezTo>
                  <a:pt x="74" y="0"/>
                  <a:pt x="78" y="4"/>
                  <a:pt x="78" y="9"/>
                </a:cubicBezTo>
                <a:close/>
                <a:moveTo>
                  <a:pt x="85" y="16"/>
                </a:moveTo>
                <a:cubicBezTo>
                  <a:pt x="85" y="30"/>
                  <a:pt x="85" y="30"/>
                  <a:pt x="85" y="30"/>
                </a:cubicBezTo>
                <a:cubicBezTo>
                  <a:pt x="103" y="41"/>
                  <a:pt x="103" y="41"/>
                  <a:pt x="103" y="41"/>
                </a:cubicBezTo>
                <a:cubicBezTo>
                  <a:pt x="103" y="5"/>
                  <a:pt x="103" y="5"/>
                  <a:pt x="103" y="5"/>
                </a:cubicBezTo>
                <a:lnTo>
                  <a:pt x="85" y="16"/>
                </a:lnTo>
                <a:close/>
                <a:moveTo>
                  <a:pt x="52" y="53"/>
                </a:moveTo>
                <a:cubicBezTo>
                  <a:pt x="66" y="77"/>
                  <a:pt x="66" y="77"/>
                  <a:pt x="66" y="77"/>
                </a:cubicBezTo>
                <a:cubicBezTo>
                  <a:pt x="43" y="77"/>
                  <a:pt x="43" y="77"/>
                  <a:pt x="43" y="77"/>
                </a:cubicBezTo>
                <a:cubicBezTo>
                  <a:pt x="29" y="53"/>
                  <a:pt x="29" y="53"/>
                  <a:pt x="29" y="53"/>
                </a:cubicBezTo>
                <a:lnTo>
                  <a:pt x="52" y="53"/>
                </a:lnTo>
                <a:close/>
                <a:moveTo>
                  <a:pt x="9" y="8"/>
                </a:moveTo>
                <a:cubicBezTo>
                  <a:pt x="0" y="4"/>
                  <a:pt x="0" y="4"/>
                  <a:pt x="0" y="4"/>
                </a:cubicBezTo>
                <a:cubicBezTo>
                  <a:pt x="0" y="23"/>
                  <a:pt x="0" y="23"/>
                  <a:pt x="0" y="23"/>
                </a:cubicBezTo>
                <a:cubicBezTo>
                  <a:pt x="9" y="19"/>
                  <a:pt x="9" y="19"/>
                  <a:pt x="9" y="19"/>
                </a:cubicBezTo>
                <a:lnTo>
                  <a:pt x="9" y="8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9053" tIns="49526" rIns="99053" bIns="49526" numCol="1" anchor="t" anchorCtr="0" compatLnSpc="1">
            <a:prstTxWarp prst="textNoShape">
              <a:avLst/>
            </a:prstTxWarp>
          </a:bodyPr>
          <a:lstStyle/>
          <a:p>
            <a:pPr defTabSz="804606"/>
            <a:endParaRPr lang="bg-BG" sz="1700">
              <a:solidFill>
                <a:srgbClr val="FFFFFF">
                  <a:lumMod val="85000"/>
                </a:srgbClr>
              </a:solidFill>
            </a:endParaRPr>
          </a:p>
        </p:txBody>
      </p:sp>
      <p:sp>
        <p:nvSpPr>
          <p:cNvPr id="68" name="Freeform 1370"/>
          <p:cNvSpPr>
            <a:spLocks noEditPoints="1"/>
          </p:cNvSpPr>
          <p:nvPr/>
        </p:nvSpPr>
        <p:spPr bwMode="auto">
          <a:xfrm>
            <a:off x="8721769" y="483678"/>
            <a:ext cx="177634" cy="240551"/>
          </a:xfrm>
          <a:custGeom>
            <a:avLst/>
            <a:gdLst>
              <a:gd name="T0" fmla="*/ 65 w 83"/>
              <a:gd name="T1" fmla="*/ 103 h 103"/>
              <a:gd name="T2" fmla="*/ 0 w 83"/>
              <a:gd name="T3" fmla="*/ 103 h 103"/>
              <a:gd name="T4" fmla="*/ 0 w 83"/>
              <a:gd name="T5" fmla="*/ 95 h 103"/>
              <a:gd name="T6" fmla="*/ 65 w 83"/>
              <a:gd name="T7" fmla="*/ 95 h 103"/>
              <a:gd name="T8" fmla="*/ 65 w 83"/>
              <a:gd name="T9" fmla="*/ 103 h 103"/>
              <a:gd name="T10" fmla="*/ 3 w 83"/>
              <a:gd name="T11" fmla="*/ 34 h 103"/>
              <a:gd name="T12" fmla="*/ 19 w 83"/>
              <a:gd name="T13" fmla="*/ 89 h 103"/>
              <a:gd name="T14" fmla="*/ 47 w 83"/>
              <a:gd name="T15" fmla="*/ 89 h 103"/>
              <a:gd name="T16" fmla="*/ 63 w 83"/>
              <a:gd name="T17" fmla="*/ 34 h 103"/>
              <a:gd name="T18" fmla="*/ 3 w 83"/>
              <a:gd name="T19" fmla="*/ 34 h 103"/>
              <a:gd name="T20" fmla="*/ 68 w 83"/>
              <a:gd name="T21" fmla="*/ 41 h 103"/>
              <a:gd name="T22" fmla="*/ 68 w 83"/>
              <a:gd name="T23" fmla="*/ 47 h 103"/>
              <a:gd name="T24" fmla="*/ 75 w 83"/>
              <a:gd name="T25" fmla="*/ 47 h 103"/>
              <a:gd name="T26" fmla="*/ 63 w 83"/>
              <a:gd name="T27" fmla="*/ 67 h 103"/>
              <a:gd name="T28" fmla="*/ 59 w 83"/>
              <a:gd name="T29" fmla="*/ 78 h 103"/>
              <a:gd name="T30" fmla="*/ 83 w 83"/>
              <a:gd name="T31" fmla="*/ 41 h 103"/>
              <a:gd name="T32" fmla="*/ 68 w 83"/>
              <a:gd name="T33" fmla="*/ 41 h 103"/>
              <a:gd name="T34" fmla="*/ 25 w 83"/>
              <a:gd name="T35" fmla="*/ 30 h 103"/>
              <a:gd name="T36" fmla="*/ 25 w 83"/>
              <a:gd name="T37" fmla="*/ 8 h 103"/>
              <a:gd name="T38" fmla="*/ 25 w 83"/>
              <a:gd name="T39" fmla="*/ 30 h 103"/>
              <a:gd name="T40" fmla="*/ 36 w 83"/>
              <a:gd name="T41" fmla="*/ 30 h 103"/>
              <a:gd name="T42" fmla="*/ 37 w 83"/>
              <a:gd name="T43" fmla="*/ 0 h 103"/>
              <a:gd name="T44" fmla="*/ 36 w 83"/>
              <a:gd name="T45" fmla="*/ 30 h 10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83" h="103">
                <a:moveTo>
                  <a:pt x="65" y="103"/>
                </a:moveTo>
                <a:cubicBezTo>
                  <a:pt x="0" y="103"/>
                  <a:pt x="0" y="103"/>
                  <a:pt x="0" y="103"/>
                </a:cubicBezTo>
                <a:cubicBezTo>
                  <a:pt x="0" y="95"/>
                  <a:pt x="0" y="95"/>
                  <a:pt x="0" y="95"/>
                </a:cubicBezTo>
                <a:cubicBezTo>
                  <a:pt x="65" y="95"/>
                  <a:pt x="65" y="95"/>
                  <a:pt x="65" y="95"/>
                </a:cubicBezTo>
                <a:lnTo>
                  <a:pt x="65" y="103"/>
                </a:lnTo>
                <a:close/>
                <a:moveTo>
                  <a:pt x="3" y="34"/>
                </a:moveTo>
                <a:cubicBezTo>
                  <a:pt x="4" y="61"/>
                  <a:pt x="11" y="76"/>
                  <a:pt x="19" y="89"/>
                </a:cubicBezTo>
                <a:cubicBezTo>
                  <a:pt x="47" y="89"/>
                  <a:pt x="47" y="89"/>
                  <a:pt x="47" y="89"/>
                </a:cubicBezTo>
                <a:cubicBezTo>
                  <a:pt x="54" y="76"/>
                  <a:pt x="62" y="61"/>
                  <a:pt x="63" y="34"/>
                </a:cubicBezTo>
                <a:lnTo>
                  <a:pt x="3" y="34"/>
                </a:lnTo>
                <a:close/>
                <a:moveTo>
                  <a:pt x="68" y="41"/>
                </a:moveTo>
                <a:cubicBezTo>
                  <a:pt x="68" y="43"/>
                  <a:pt x="68" y="45"/>
                  <a:pt x="68" y="47"/>
                </a:cubicBezTo>
                <a:cubicBezTo>
                  <a:pt x="75" y="47"/>
                  <a:pt x="75" y="47"/>
                  <a:pt x="75" y="47"/>
                </a:cubicBezTo>
                <a:cubicBezTo>
                  <a:pt x="73" y="55"/>
                  <a:pt x="69" y="62"/>
                  <a:pt x="63" y="67"/>
                </a:cubicBezTo>
                <a:cubicBezTo>
                  <a:pt x="62" y="71"/>
                  <a:pt x="61" y="74"/>
                  <a:pt x="59" y="78"/>
                </a:cubicBezTo>
                <a:cubicBezTo>
                  <a:pt x="73" y="71"/>
                  <a:pt x="82" y="54"/>
                  <a:pt x="83" y="41"/>
                </a:cubicBezTo>
                <a:cubicBezTo>
                  <a:pt x="68" y="41"/>
                  <a:pt x="68" y="41"/>
                  <a:pt x="68" y="41"/>
                </a:cubicBezTo>
                <a:close/>
                <a:moveTo>
                  <a:pt x="25" y="30"/>
                </a:moveTo>
                <a:cubicBezTo>
                  <a:pt x="38" y="18"/>
                  <a:pt x="22" y="17"/>
                  <a:pt x="25" y="8"/>
                </a:cubicBezTo>
                <a:cubicBezTo>
                  <a:pt x="15" y="20"/>
                  <a:pt x="29" y="20"/>
                  <a:pt x="25" y="30"/>
                </a:cubicBezTo>
                <a:close/>
                <a:moveTo>
                  <a:pt x="36" y="30"/>
                </a:moveTo>
                <a:cubicBezTo>
                  <a:pt x="56" y="12"/>
                  <a:pt x="32" y="13"/>
                  <a:pt x="37" y="0"/>
                </a:cubicBezTo>
                <a:cubicBezTo>
                  <a:pt x="21" y="16"/>
                  <a:pt x="43" y="17"/>
                  <a:pt x="36" y="3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9053" tIns="49526" rIns="99053" bIns="49526" numCol="1" anchor="t" anchorCtr="0" compatLnSpc="1">
            <a:prstTxWarp prst="textNoShape">
              <a:avLst/>
            </a:prstTxWarp>
          </a:bodyPr>
          <a:lstStyle/>
          <a:p>
            <a:pPr defTabSz="804606"/>
            <a:endParaRPr lang="bg-BG" sz="1700">
              <a:solidFill>
                <a:srgbClr val="44546A"/>
              </a:solidFill>
            </a:endParaRPr>
          </a:p>
        </p:txBody>
      </p:sp>
      <p:sp>
        <p:nvSpPr>
          <p:cNvPr id="69" name="Freeform 1372"/>
          <p:cNvSpPr>
            <a:spLocks noEditPoints="1"/>
          </p:cNvSpPr>
          <p:nvPr/>
        </p:nvSpPr>
        <p:spPr bwMode="auto">
          <a:xfrm>
            <a:off x="8702874" y="1617437"/>
            <a:ext cx="222047" cy="240551"/>
          </a:xfrm>
          <a:custGeom>
            <a:avLst/>
            <a:gdLst>
              <a:gd name="T0" fmla="*/ 48 w 104"/>
              <a:gd name="T1" fmla="*/ 19 h 103"/>
              <a:gd name="T2" fmla="*/ 80 w 104"/>
              <a:gd name="T3" fmla="*/ 19 h 103"/>
              <a:gd name="T4" fmla="*/ 40 w 104"/>
              <a:gd name="T5" fmla="*/ 0 h 103"/>
              <a:gd name="T6" fmla="*/ 81 w 104"/>
              <a:gd name="T7" fmla="*/ 69 h 103"/>
              <a:gd name="T8" fmla="*/ 80 w 104"/>
              <a:gd name="T9" fmla="*/ 77 h 103"/>
              <a:gd name="T10" fmla="*/ 81 w 104"/>
              <a:gd name="T11" fmla="*/ 69 h 103"/>
              <a:gd name="T12" fmla="*/ 76 w 104"/>
              <a:gd name="T13" fmla="*/ 72 h 103"/>
              <a:gd name="T14" fmla="*/ 78 w 104"/>
              <a:gd name="T15" fmla="*/ 78 h 103"/>
              <a:gd name="T16" fmla="*/ 84 w 104"/>
              <a:gd name="T17" fmla="*/ 68 h 103"/>
              <a:gd name="T18" fmla="*/ 82 w 104"/>
              <a:gd name="T19" fmla="*/ 76 h 103"/>
              <a:gd name="T20" fmla="*/ 84 w 104"/>
              <a:gd name="T21" fmla="*/ 68 h 103"/>
              <a:gd name="T22" fmla="*/ 75 w 104"/>
              <a:gd name="T23" fmla="*/ 72 h 103"/>
              <a:gd name="T24" fmla="*/ 74 w 104"/>
              <a:gd name="T25" fmla="*/ 81 h 103"/>
              <a:gd name="T26" fmla="*/ 86 w 104"/>
              <a:gd name="T27" fmla="*/ 66 h 103"/>
              <a:gd name="T28" fmla="*/ 85 w 104"/>
              <a:gd name="T29" fmla="*/ 74 h 103"/>
              <a:gd name="T30" fmla="*/ 86 w 104"/>
              <a:gd name="T31" fmla="*/ 66 h 103"/>
              <a:gd name="T32" fmla="*/ 66 w 104"/>
              <a:gd name="T33" fmla="*/ 56 h 103"/>
              <a:gd name="T34" fmla="*/ 96 w 104"/>
              <a:gd name="T35" fmla="*/ 75 h 103"/>
              <a:gd name="T36" fmla="*/ 59 w 104"/>
              <a:gd name="T37" fmla="*/ 65 h 103"/>
              <a:gd name="T38" fmla="*/ 19 w 104"/>
              <a:gd name="T39" fmla="*/ 56 h 103"/>
              <a:gd name="T40" fmla="*/ 59 w 104"/>
              <a:gd name="T41" fmla="*/ 92 h 103"/>
              <a:gd name="T42" fmla="*/ 50 w 104"/>
              <a:gd name="T43" fmla="*/ 65 h 103"/>
              <a:gd name="T44" fmla="*/ 57 w 104"/>
              <a:gd name="T45" fmla="*/ 55 h 103"/>
              <a:gd name="T46" fmla="*/ 10 w 104"/>
              <a:gd name="T47" fmla="*/ 42 h 103"/>
              <a:gd name="T48" fmla="*/ 104 w 104"/>
              <a:gd name="T49" fmla="*/ 30 h 103"/>
              <a:gd name="T50" fmla="*/ 63 w 104"/>
              <a:gd name="T51" fmla="*/ 103 h 103"/>
              <a:gd name="T52" fmla="*/ 12 w 104"/>
              <a:gd name="T53" fmla="*/ 52 h 103"/>
              <a:gd name="T54" fmla="*/ 12 w 104"/>
              <a:gd name="T55" fmla="*/ 24 h 103"/>
              <a:gd name="T56" fmla="*/ 47 w 104"/>
              <a:gd name="T57" fmla="*/ 12 h 103"/>
              <a:gd name="T58" fmla="*/ 63 w 104"/>
              <a:gd name="T59" fmla="*/ 49 h 103"/>
              <a:gd name="T60" fmla="*/ 82 w 104"/>
              <a:gd name="T61" fmla="*/ 26 h 103"/>
              <a:gd name="T62" fmla="*/ 104 w 104"/>
              <a:gd name="T63" fmla="*/ 30 h 103"/>
              <a:gd name="T64" fmla="*/ 88 w 104"/>
              <a:gd name="T65" fmla="*/ 72 h 103"/>
              <a:gd name="T66" fmla="*/ 90 w 104"/>
              <a:gd name="T67" fmla="*/ 64 h 103"/>
              <a:gd name="T68" fmla="*/ 90 w 104"/>
              <a:gd name="T69" fmla="*/ 72 h 10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104" h="103">
                <a:moveTo>
                  <a:pt x="56" y="19"/>
                </a:moveTo>
                <a:cubicBezTo>
                  <a:pt x="48" y="19"/>
                  <a:pt x="48" y="19"/>
                  <a:pt x="48" y="19"/>
                </a:cubicBezTo>
                <a:cubicBezTo>
                  <a:pt x="64" y="35"/>
                  <a:pt x="64" y="35"/>
                  <a:pt x="64" y="35"/>
                </a:cubicBezTo>
                <a:cubicBezTo>
                  <a:pt x="80" y="19"/>
                  <a:pt x="80" y="19"/>
                  <a:pt x="80" y="19"/>
                </a:cubicBezTo>
                <a:cubicBezTo>
                  <a:pt x="72" y="19"/>
                  <a:pt x="72" y="19"/>
                  <a:pt x="72" y="19"/>
                </a:cubicBezTo>
                <a:cubicBezTo>
                  <a:pt x="72" y="19"/>
                  <a:pt x="68" y="0"/>
                  <a:pt x="40" y="0"/>
                </a:cubicBezTo>
                <a:cubicBezTo>
                  <a:pt x="58" y="7"/>
                  <a:pt x="56" y="19"/>
                  <a:pt x="56" y="19"/>
                </a:cubicBezTo>
                <a:close/>
                <a:moveTo>
                  <a:pt x="81" y="69"/>
                </a:moveTo>
                <a:cubicBezTo>
                  <a:pt x="80" y="70"/>
                  <a:pt x="80" y="70"/>
                  <a:pt x="80" y="70"/>
                </a:cubicBezTo>
                <a:cubicBezTo>
                  <a:pt x="80" y="77"/>
                  <a:pt x="80" y="77"/>
                  <a:pt x="80" y="77"/>
                </a:cubicBezTo>
                <a:cubicBezTo>
                  <a:pt x="81" y="76"/>
                  <a:pt x="81" y="76"/>
                  <a:pt x="81" y="76"/>
                </a:cubicBezTo>
                <a:lnTo>
                  <a:pt x="81" y="69"/>
                </a:lnTo>
                <a:close/>
                <a:moveTo>
                  <a:pt x="78" y="71"/>
                </a:moveTo>
                <a:cubicBezTo>
                  <a:pt x="76" y="72"/>
                  <a:pt x="76" y="72"/>
                  <a:pt x="76" y="72"/>
                </a:cubicBezTo>
                <a:cubicBezTo>
                  <a:pt x="76" y="79"/>
                  <a:pt x="76" y="79"/>
                  <a:pt x="76" y="79"/>
                </a:cubicBezTo>
                <a:cubicBezTo>
                  <a:pt x="78" y="78"/>
                  <a:pt x="78" y="78"/>
                  <a:pt x="78" y="78"/>
                </a:cubicBezTo>
                <a:lnTo>
                  <a:pt x="78" y="71"/>
                </a:lnTo>
                <a:close/>
                <a:moveTo>
                  <a:pt x="84" y="68"/>
                </a:moveTo>
                <a:cubicBezTo>
                  <a:pt x="82" y="68"/>
                  <a:pt x="82" y="68"/>
                  <a:pt x="82" y="68"/>
                </a:cubicBezTo>
                <a:cubicBezTo>
                  <a:pt x="82" y="76"/>
                  <a:pt x="82" y="76"/>
                  <a:pt x="82" y="76"/>
                </a:cubicBezTo>
                <a:cubicBezTo>
                  <a:pt x="84" y="75"/>
                  <a:pt x="84" y="75"/>
                  <a:pt x="84" y="75"/>
                </a:cubicBezTo>
                <a:lnTo>
                  <a:pt x="84" y="68"/>
                </a:lnTo>
                <a:close/>
                <a:moveTo>
                  <a:pt x="75" y="80"/>
                </a:moveTo>
                <a:cubicBezTo>
                  <a:pt x="75" y="72"/>
                  <a:pt x="75" y="72"/>
                  <a:pt x="75" y="72"/>
                </a:cubicBezTo>
                <a:cubicBezTo>
                  <a:pt x="74" y="73"/>
                  <a:pt x="74" y="73"/>
                  <a:pt x="74" y="73"/>
                </a:cubicBezTo>
                <a:cubicBezTo>
                  <a:pt x="74" y="81"/>
                  <a:pt x="74" y="81"/>
                  <a:pt x="74" y="81"/>
                </a:cubicBezTo>
                <a:lnTo>
                  <a:pt x="75" y="80"/>
                </a:lnTo>
                <a:close/>
                <a:moveTo>
                  <a:pt x="86" y="66"/>
                </a:moveTo>
                <a:cubicBezTo>
                  <a:pt x="85" y="67"/>
                  <a:pt x="85" y="67"/>
                  <a:pt x="85" y="67"/>
                </a:cubicBezTo>
                <a:cubicBezTo>
                  <a:pt x="85" y="74"/>
                  <a:pt x="85" y="74"/>
                  <a:pt x="85" y="74"/>
                </a:cubicBezTo>
                <a:cubicBezTo>
                  <a:pt x="86" y="73"/>
                  <a:pt x="86" y="73"/>
                  <a:pt x="86" y="73"/>
                </a:cubicBezTo>
                <a:lnTo>
                  <a:pt x="86" y="66"/>
                </a:lnTo>
                <a:close/>
                <a:moveTo>
                  <a:pt x="96" y="39"/>
                </a:moveTo>
                <a:cubicBezTo>
                  <a:pt x="66" y="56"/>
                  <a:pt x="66" y="56"/>
                  <a:pt x="66" y="56"/>
                </a:cubicBezTo>
                <a:cubicBezTo>
                  <a:pt x="66" y="93"/>
                  <a:pt x="66" y="93"/>
                  <a:pt x="66" y="93"/>
                </a:cubicBezTo>
                <a:cubicBezTo>
                  <a:pt x="96" y="75"/>
                  <a:pt x="96" y="75"/>
                  <a:pt x="96" y="75"/>
                </a:cubicBezTo>
                <a:lnTo>
                  <a:pt x="96" y="39"/>
                </a:lnTo>
                <a:close/>
                <a:moveTo>
                  <a:pt x="59" y="65"/>
                </a:moveTo>
                <a:cubicBezTo>
                  <a:pt x="52" y="75"/>
                  <a:pt x="52" y="75"/>
                  <a:pt x="52" y="75"/>
                </a:cubicBezTo>
                <a:cubicBezTo>
                  <a:pt x="19" y="56"/>
                  <a:pt x="19" y="56"/>
                  <a:pt x="19" y="56"/>
                </a:cubicBezTo>
                <a:cubicBezTo>
                  <a:pt x="19" y="69"/>
                  <a:pt x="19" y="69"/>
                  <a:pt x="19" y="69"/>
                </a:cubicBezTo>
                <a:cubicBezTo>
                  <a:pt x="59" y="92"/>
                  <a:pt x="59" y="92"/>
                  <a:pt x="59" y="92"/>
                </a:cubicBezTo>
                <a:lnTo>
                  <a:pt x="59" y="65"/>
                </a:lnTo>
                <a:close/>
                <a:moveTo>
                  <a:pt x="50" y="65"/>
                </a:moveTo>
                <a:cubicBezTo>
                  <a:pt x="50" y="65"/>
                  <a:pt x="50" y="65"/>
                  <a:pt x="50" y="65"/>
                </a:cubicBezTo>
                <a:cubicBezTo>
                  <a:pt x="57" y="55"/>
                  <a:pt x="57" y="55"/>
                  <a:pt x="57" y="55"/>
                </a:cubicBezTo>
                <a:cubicBezTo>
                  <a:pt x="16" y="31"/>
                  <a:pt x="16" y="31"/>
                  <a:pt x="16" y="31"/>
                </a:cubicBezTo>
                <a:cubicBezTo>
                  <a:pt x="10" y="42"/>
                  <a:pt x="10" y="42"/>
                  <a:pt x="10" y="42"/>
                </a:cubicBezTo>
                <a:lnTo>
                  <a:pt x="50" y="65"/>
                </a:lnTo>
                <a:close/>
                <a:moveTo>
                  <a:pt x="104" y="30"/>
                </a:moveTo>
                <a:cubicBezTo>
                  <a:pt x="104" y="80"/>
                  <a:pt x="104" y="80"/>
                  <a:pt x="104" y="80"/>
                </a:cubicBezTo>
                <a:cubicBezTo>
                  <a:pt x="63" y="103"/>
                  <a:pt x="63" y="103"/>
                  <a:pt x="63" y="103"/>
                </a:cubicBezTo>
                <a:cubicBezTo>
                  <a:pt x="12" y="73"/>
                  <a:pt x="12" y="73"/>
                  <a:pt x="12" y="73"/>
                </a:cubicBezTo>
                <a:cubicBezTo>
                  <a:pt x="12" y="52"/>
                  <a:pt x="12" y="52"/>
                  <a:pt x="12" y="52"/>
                </a:cubicBezTo>
                <a:cubicBezTo>
                  <a:pt x="0" y="44"/>
                  <a:pt x="0" y="44"/>
                  <a:pt x="0" y="44"/>
                </a:cubicBezTo>
                <a:cubicBezTo>
                  <a:pt x="12" y="24"/>
                  <a:pt x="12" y="24"/>
                  <a:pt x="12" y="24"/>
                </a:cubicBezTo>
                <a:cubicBezTo>
                  <a:pt x="41" y="7"/>
                  <a:pt x="41" y="7"/>
                  <a:pt x="41" y="7"/>
                </a:cubicBezTo>
                <a:cubicBezTo>
                  <a:pt x="43" y="8"/>
                  <a:pt x="45" y="10"/>
                  <a:pt x="47" y="12"/>
                </a:cubicBezTo>
                <a:cubicBezTo>
                  <a:pt x="23" y="26"/>
                  <a:pt x="23" y="26"/>
                  <a:pt x="23" y="26"/>
                </a:cubicBezTo>
                <a:cubicBezTo>
                  <a:pt x="63" y="49"/>
                  <a:pt x="63" y="49"/>
                  <a:pt x="63" y="49"/>
                </a:cubicBezTo>
                <a:cubicBezTo>
                  <a:pt x="93" y="33"/>
                  <a:pt x="93" y="33"/>
                  <a:pt x="93" y="33"/>
                </a:cubicBezTo>
                <a:cubicBezTo>
                  <a:pt x="82" y="26"/>
                  <a:pt x="82" y="26"/>
                  <a:pt x="82" y="26"/>
                </a:cubicBezTo>
                <a:cubicBezTo>
                  <a:pt x="88" y="21"/>
                  <a:pt x="88" y="21"/>
                  <a:pt x="88" y="21"/>
                </a:cubicBezTo>
                <a:lnTo>
                  <a:pt x="104" y="30"/>
                </a:lnTo>
                <a:close/>
                <a:moveTo>
                  <a:pt x="90" y="72"/>
                </a:moveTo>
                <a:cubicBezTo>
                  <a:pt x="88" y="72"/>
                  <a:pt x="88" y="72"/>
                  <a:pt x="88" y="72"/>
                </a:cubicBezTo>
                <a:cubicBezTo>
                  <a:pt x="88" y="65"/>
                  <a:pt x="88" y="65"/>
                  <a:pt x="88" y="65"/>
                </a:cubicBezTo>
                <a:cubicBezTo>
                  <a:pt x="90" y="64"/>
                  <a:pt x="90" y="64"/>
                  <a:pt x="90" y="64"/>
                </a:cubicBezTo>
                <a:cubicBezTo>
                  <a:pt x="90" y="71"/>
                  <a:pt x="90" y="71"/>
                  <a:pt x="90" y="71"/>
                </a:cubicBezTo>
                <a:lnTo>
                  <a:pt x="90" y="7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9053" tIns="49526" rIns="99053" bIns="49526" numCol="1" anchor="t" anchorCtr="0" compatLnSpc="1">
            <a:prstTxWarp prst="textNoShape">
              <a:avLst/>
            </a:prstTxWarp>
          </a:bodyPr>
          <a:lstStyle/>
          <a:p>
            <a:pPr defTabSz="804606"/>
            <a:endParaRPr lang="bg-BG" sz="1700">
              <a:solidFill>
                <a:srgbClr val="44546A"/>
              </a:solidFill>
            </a:endParaRPr>
          </a:p>
        </p:txBody>
      </p:sp>
      <p:sp>
        <p:nvSpPr>
          <p:cNvPr id="71" name="Freeform 1374"/>
          <p:cNvSpPr>
            <a:spLocks noEditPoints="1"/>
          </p:cNvSpPr>
          <p:nvPr/>
        </p:nvSpPr>
        <p:spPr bwMode="auto">
          <a:xfrm>
            <a:off x="8702736" y="2765476"/>
            <a:ext cx="215700" cy="219931"/>
          </a:xfrm>
          <a:custGeom>
            <a:avLst/>
            <a:gdLst>
              <a:gd name="T0" fmla="*/ 52 w 103"/>
              <a:gd name="T1" fmla="*/ 10 h 96"/>
              <a:gd name="T2" fmla="*/ 10 w 103"/>
              <a:gd name="T3" fmla="*/ 44 h 96"/>
              <a:gd name="T4" fmla="*/ 20 w 103"/>
              <a:gd name="T5" fmla="*/ 65 h 96"/>
              <a:gd name="T6" fmla="*/ 16 w 103"/>
              <a:gd name="T7" fmla="*/ 82 h 96"/>
              <a:gd name="T8" fmla="*/ 34 w 103"/>
              <a:gd name="T9" fmla="*/ 74 h 96"/>
              <a:gd name="T10" fmla="*/ 93 w 103"/>
              <a:gd name="T11" fmla="*/ 44 h 96"/>
              <a:gd name="T12" fmla="*/ 52 w 103"/>
              <a:gd name="T13" fmla="*/ 10 h 96"/>
              <a:gd name="T14" fmla="*/ 0 w 103"/>
              <a:gd name="T15" fmla="*/ 96 h 96"/>
              <a:gd name="T16" fmla="*/ 9 w 103"/>
              <a:gd name="T17" fmla="*/ 68 h 96"/>
              <a:gd name="T18" fmla="*/ 0 w 103"/>
              <a:gd name="T19" fmla="*/ 44 h 96"/>
              <a:gd name="T20" fmla="*/ 52 w 103"/>
              <a:gd name="T21" fmla="*/ 0 h 96"/>
              <a:gd name="T22" fmla="*/ 103 w 103"/>
              <a:gd name="T23" fmla="*/ 44 h 96"/>
              <a:gd name="T24" fmla="*/ 35 w 103"/>
              <a:gd name="T25" fmla="*/ 85 h 96"/>
              <a:gd name="T26" fmla="*/ 0 w 103"/>
              <a:gd name="T27" fmla="*/ 96 h 96"/>
              <a:gd name="T28" fmla="*/ 73 w 103"/>
              <a:gd name="T29" fmla="*/ 51 h 96"/>
              <a:gd name="T30" fmla="*/ 73 w 103"/>
              <a:gd name="T31" fmla="*/ 28 h 96"/>
              <a:gd name="T32" fmla="*/ 43 w 103"/>
              <a:gd name="T33" fmla="*/ 28 h 96"/>
              <a:gd name="T34" fmla="*/ 50 w 103"/>
              <a:gd name="T35" fmla="*/ 35 h 96"/>
              <a:gd name="T36" fmla="*/ 66 w 103"/>
              <a:gd name="T37" fmla="*/ 35 h 96"/>
              <a:gd name="T38" fmla="*/ 66 w 103"/>
              <a:gd name="T39" fmla="*/ 51 h 96"/>
              <a:gd name="T40" fmla="*/ 60 w 103"/>
              <a:gd name="T41" fmla="*/ 51 h 96"/>
              <a:gd name="T42" fmla="*/ 69 w 103"/>
              <a:gd name="T43" fmla="*/ 61 h 96"/>
              <a:gd name="T44" fmla="*/ 79 w 103"/>
              <a:gd name="T45" fmla="*/ 51 h 96"/>
              <a:gd name="T46" fmla="*/ 73 w 103"/>
              <a:gd name="T47" fmla="*/ 51 h 96"/>
              <a:gd name="T48" fmla="*/ 39 w 103"/>
              <a:gd name="T49" fmla="*/ 37 h 96"/>
              <a:gd name="T50" fmla="*/ 39 w 103"/>
              <a:gd name="T51" fmla="*/ 54 h 96"/>
              <a:gd name="T52" fmla="*/ 55 w 103"/>
              <a:gd name="T53" fmla="*/ 54 h 96"/>
              <a:gd name="T54" fmla="*/ 61 w 103"/>
              <a:gd name="T55" fmla="*/ 61 h 96"/>
              <a:gd name="T56" fmla="*/ 32 w 103"/>
              <a:gd name="T57" fmla="*/ 61 h 96"/>
              <a:gd name="T58" fmla="*/ 32 w 103"/>
              <a:gd name="T59" fmla="*/ 37 h 96"/>
              <a:gd name="T60" fmla="*/ 26 w 103"/>
              <a:gd name="T61" fmla="*/ 37 h 96"/>
              <a:gd name="T62" fmla="*/ 35 w 103"/>
              <a:gd name="T63" fmla="*/ 28 h 96"/>
              <a:gd name="T64" fmla="*/ 45 w 103"/>
              <a:gd name="T65" fmla="*/ 37 h 96"/>
              <a:gd name="T66" fmla="*/ 39 w 103"/>
              <a:gd name="T67" fmla="*/ 37 h 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103" h="96">
                <a:moveTo>
                  <a:pt x="52" y="10"/>
                </a:moveTo>
                <a:cubicBezTo>
                  <a:pt x="29" y="10"/>
                  <a:pt x="10" y="25"/>
                  <a:pt x="10" y="44"/>
                </a:cubicBezTo>
                <a:cubicBezTo>
                  <a:pt x="10" y="53"/>
                  <a:pt x="14" y="59"/>
                  <a:pt x="20" y="65"/>
                </a:cubicBezTo>
                <a:cubicBezTo>
                  <a:pt x="19" y="74"/>
                  <a:pt x="16" y="82"/>
                  <a:pt x="16" y="82"/>
                </a:cubicBezTo>
                <a:cubicBezTo>
                  <a:pt x="16" y="82"/>
                  <a:pt x="25" y="80"/>
                  <a:pt x="34" y="74"/>
                </a:cubicBezTo>
                <a:cubicBezTo>
                  <a:pt x="71" y="84"/>
                  <a:pt x="93" y="63"/>
                  <a:pt x="93" y="44"/>
                </a:cubicBezTo>
                <a:cubicBezTo>
                  <a:pt x="93" y="25"/>
                  <a:pt x="75" y="10"/>
                  <a:pt x="52" y="10"/>
                </a:cubicBezTo>
                <a:close/>
                <a:moveTo>
                  <a:pt x="0" y="96"/>
                </a:moveTo>
                <a:cubicBezTo>
                  <a:pt x="5" y="87"/>
                  <a:pt x="9" y="76"/>
                  <a:pt x="9" y="68"/>
                </a:cubicBezTo>
                <a:cubicBezTo>
                  <a:pt x="3" y="61"/>
                  <a:pt x="0" y="53"/>
                  <a:pt x="0" y="44"/>
                </a:cubicBezTo>
                <a:cubicBezTo>
                  <a:pt x="0" y="19"/>
                  <a:pt x="25" y="0"/>
                  <a:pt x="52" y="0"/>
                </a:cubicBezTo>
                <a:cubicBezTo>
                  <a:pt x="79" y="0"/>
                  <a:pt x="103" y="18"/>
                  <a:pt x="103" y="44"/>
                </a:cubicBezTo>
                <a:cubicBezTo>
                  <a:pt x="103" y="70"/>
                  <a:pt x="74" y="94"/>
                  <a:pt x="35" y="85"/>
                </a:cubicBezTo>
                <a:cubicBezTo>
                  <a:pt x="27" y="89"/>
                  <a:pt x="12" y="94"/>
                  <a:pt x="0" y="96"/>
                </a:cubicBezTo>
                <a:close/>
                <a:moveTo>
                  <a:pt x="73" y="51"/>
                </a:moveTo>
                <a:cubicBezTo>
                  <a:pt x="73" y="28"/>
                  <a:pt x="73" y="28"/>
                  <a:pt x="73" y="28"/>
                </a:cubicBezTo>
                <a:cubicBezTo>
                  <a:pt x="43" y="28"/>
                  <a:pt x="43" y="28"/>
                  <a:pt x="43" y="28"/>
                </a:cubicBezTo>
                <a:cubicBezTo>
                  <a:pt x="50" y="35"/>
                  <a:pt x="50" y="35"/>
                  <a:pt x="50" y="35"/>
                </a:cubicBezTo>
                <a:cubicBezTo>
                  <a:pt x="66" y="35"/>
                  <a:pt x="66" y="35"/>
                  <a:pt x="66" y="35"/>
                </a:cubicBezTo>
                <a:cubicBezTo>
                  <a:pt x="66" y="51"/>
                  <a:pt x="66" y="51"/>
                  <a:pt x="66" y="51"/>
                </a:cubicBezTo>
                <a:cubicBezTo>
                  <a:pt x="60" y="51"/>
                  <a:pt x="60" y="51"/>
                  <a:pt x="60" y="51"/>
                </a:cubicBezTo>
                <a:cubicBezTo>
                  <a:pt x="69" y="61"/>
                  <a:pt x="69" y="61"/>
                  <a:pt x="69" y="61"/>
                </a:cubicBezTo>
                <a:cubicBezTo>
                  <a:pt x="79" y="51"/>
                  <a:pt x="79" y="51"/>
                  <a:pt x="79" y="51"/>
                </a:cubicBezTo>
                <a:lnTo>
                  <a:pt x="73" y="51"/>
                </a:lnTo>
                <a:close/>
                <a:moveTo>
                  <a:pt x="39" y="37"/>
                </a:moveTo>
                <a:cubicBezTo>
                  <a:pt x="39" y="54"/>
                  <a:pt x="39" y="54"/>
                  <a:pt x="39" y="54"/>
                </a:cubicBezTo>
                <a:cubicBezTo>
                  <a:pt x="55" y="54"/>
                  <a:pt x="55" y="54"/>
                  <a:pt x="55" y="54"/>
                </a:cubicBezTo>
                <a:cubicBezTo>
                  <a:pt x="61" y="61"/>
                  <a:pt x="61" y="61"/>
                  <a:pt x="61" y="61"/>
                </a:cubicBezTo>
                <a:cubicBezTo>
                  <a:pt x="32" y="61"/>
                  <a:pt x="32" y="61"/>
                  <a:pt x="32" y="61"/>
                </a:cubicBezTo>
                <a:cubicBezTo>
                  <a:pt x="32" y="37"/>
                  <a:pt x="32" y="37"/>
                  <a:pt x="32" y="37"/>
                </a:cubicBezTo>
                <a:cubicBezTo>
                  <a:pt x="26" y="37"/>
                  <a:pt x="26" y="37"/>
                  <a:pt x="26" y="37"/>
                </a:cubicBezTo>
                <a:cubicBezTo>
                  <a:pt x="35" y="28"/>
                  <a:pt x="35" y="28"/>
                  <a:pt x="35" y="28"/>
                </a:cubicBezTo>
                <a:cubicBezTo>
                  <a:pt x="45" y="37"/>
                  <a:pt x="45" y="37"/>
                  <a:pt x="45" y="37"/>
                </a:cubicBezTo>
                <a:cubicBezTo>
                  <a:pt x="39" y="37"/>
                  <a:pt x="39" y="37"/>
                  <a:pt x="39" y="3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9053" tIns="49526" rIns="99053" bIns="49526" numCol="1" anchor="t" anchorCtr="0" compatLnSpc="1">
            <a:prstTxWarp prst="textNoShape">
              <a:avLst/>
            </a:prstTxWarp>
          </a:bodyPr>
          <a:lstStyle/>
          <a:p>
            <a:pPr defTabSz="804606"/>
            <a:endParaRPr lang="bg-BG" sz="1700">
              <a:solidFill>
                <a:srgbClr val="FFFFFF">
                  <a:lumMod val="85000"/>
                </a:srgbClr>
              </a:solidFill>
            </a:endParaRPr>
          </a:p>
        </p:txBody>
      </p:sp>
      <p:sp>
        <p:nvSpPr>
          <p:cNvPr id="75" name="Freeform 1419"/>
          <p:cNvSpPr>
            <a:spLocks noEditPoints="1"/>
          </p:cNvSpPr>
          <p:nvPr/>
        </p:nvSpPr>
        <p:spPr bwMode="auto">
          <a:xfrm>
            <a:off x="8169827" y="3897135"/>
            <a:ext cx="190324" cy="240551"/>
          </a:xfrm>
          <a:custGeom>
            <a:avLst/>
            <a:gdLst>
              <a:gd name="T0" fmla="*/ 24 w 88"/>
              <a:gd name="T1" fmla="*/ 29 h 103"/>
              <a:gd name="T2" fmla="*/ 24 w 88"/>
              <a:gd name="T3" fmla="*/ 8 h 103"/>
              <a:gd name="T4" fmla="*/ 24 w 88"/>
              <a:gd name="T5" fmla="*/ 29 h 103"/>
              <a:gd name="T6" fmla="*/ 35 w 88"/>
              <a:gd name="T7" fmla="*/ 29 h 103"/>
              <a:gd name="T8" fmla="*/ 36 w 88"/>
              <a:gd name="T9" fmla="*/ 0 h 103"/>
              <a:gd name="T10" fmla="*/ 35 w 88"/>
              <a:gd name="T11" fmla="*/ 29 h 103"/>
              <a:gd name="T12" fmla="*/ 70 w 88"/>
              <a:gd name="T13" fmla="*/ 42 h 103"/>
              <a:gd name="T14" fmla="*/ 69 w 88"/>
              <a:gd name="T15" fmla="*/ 49 h 103"/>
              <a:gd name="T16" fmla="*/ 79 w 88"/>
              <a:gd name="T17" fmla="*/ 49 h 103"/>
              <a:gd name="T18" fmla="*/ 66 w 88"/>
              <a:gd name="T19" fmla="*/ 71 h 103"/>
              <a:gd name="T20" fmla="*/ 63 w 88"/>
              <a:gd name="T21" fmla="*/ 82 h 103"/>
              <a:gd name="T22" fmla="*/ 88 w 88"/>
              <a:gd name="T23" fmla="*/ 42 h 103"/>
              <a:gd name="T24" fmla="*/ 70 w 88"/>
              <a:gd name="T25" fmla="*/ 42 h 103"/>
              <a:gd name="T26" fmla="*/ 48 w 88"/>
              <a:gd name="T27" fmla="*/ 103 h 103"/>
              <a:gd name="T28" fmla="*/ 16 w 88"/>
              <a:gd name="T29" fmla="*/ 103 h 103"/>
              <a:gd name="T30" fmla="*/ 0 w 88"/>
              <a:gd name="T31" fmla="*/ 32 h 103"/>
              <a:gd name="T32" fmla="*/ 63 w 88"/>
              <a:gd name="T33" fmla="*/ 32 h 103"/>
              <a:gd name="T34" fmla="*/ 48 w 88"/>
              <a:gd name="T35" fmla="*/ 103 h 10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88" h="103">
                <a:moveTo>
                  <a:pt x="24" y="29"/>
                </a:moveTo>
                <a:cubicBezTo>
                  <a:pt x="37" y="17"/>
                  <a:pt x="21" y="16"/>
                  <a:pt x="24" y="8"/>
                </a:cubicBezTo>
                <a:cubicBezTo>
                  <a:pt x="14" y="19"/>
                  <a:pt x="28" y="20"/>
                  <a:pt x="24" y="29"/>
                </a:cubicBezTo>
                <a:close/>
                <a:moveTo>
                  <a:pt x="35" y="29"/>
                </a:moveTo>
                <a:cubicBezTo>
                  <a:pt x="55" y="11"/>
                  <a:pt x="31" y="12"/>
                  <a:pt x="36" y="0"/>
                </a:cubicBezTo>
                <a:cubicBezTo>
                  <a:pt x="20" y="16"/>
                  <a:pt x="42" y="16"/>
                  <a:pt x="35" y="29"/>
                </a:cubicBezTo>
                <a:close/>
                <a:moveTo>
                  <a:pt x="70" y="42"/>
                </a:moveTo>
                <a:cubicBezTo>
                  <a:pt x="70" y="44"/>
                  <a:pt x="69" y="46"/>
                  <a:pt x="69" y="49"/>
                </a:cubicBezTo>
                <a:cubicBezTo>
                  <a:pt x="79" y="49"/>
                  <a:pt x="79" y="49"/>
                  <a:pt x="79" y="49"/>
                </a:cubicBezTo>
                <a:cubicBezTo>
                  <a:pt x="77" y="57"/>
                  <a:pt x="72" y="65"/>
                  <a:pt x="66" y="71"/>
                </a:cubicBezTo>
                <a:cubicBezTo>
                  <a:pt x="65" y="75"/>
                  <a:pt x="64" y="78"/>
                  <a:pt x="63" y="82"/>
                </a:cubicBezTo>
                <a:cubicBezTo>
                  <a:pt x="77" y="73"/>
                  <a:pt x="86" y="57"/>
                  <a:pt x="88" y="42"/>
                </a:cubicBezTo>
                <a:lnTo>
                  <a:pt x="70" y="42"/>
                </a:lnTo>
                <a:close/>
                <a:moveTo>
                  <a:pt x="48" y="103"/>
                </a:moveTo>
                <a:cubicBezTo>
                  <a:pt x="16" y="103"/>
                  <a:pt x="16" y="103"/>
                  <a:pt x="16" y="103"/>
                </a:cubicBezTo>
                <a:cubicBezTo>
                  <a:pt x="8" y="84"/>
                  <a:pt x="1" y="65"/>
                  <a:pt x="0" y="32"/>
                </a:cubicBezTo>
                <a:cubicBezTo>
                  <a:pt x="63" y="32"/>
                  <a:pt x="63" y="32"/>
                  <a:pt x="63" y="32"/>
                </a:cubicBezTo>
                <a:cubicBezTo>
                  <a:pt x="62" y="65"/>
                  <a:pt x="55" y="85"/>
                  <a:pt x="48" y="103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9053" tIns="49526" rIns="99053" bIns="49526" numCol="1" anchor="t" anchorCtr="0" compatLnSpc="1">
            <a:prstTxWarp prst="textNoShape">
              <a:avLst/>
            </a:prstTxWarp>
          </a:bodyPr>
          <a:lstStyle/>
          <a:p>
            <a:pPr defTabSz="804606"/>
            <a:endParaRPr lang="bg-BG" sz="1700">
              <a:solidFill>
                <a:srgbClr val="FFFFFF">
                  <a:lumMod val="85000"/>
                </a:srgbClr>
              </a:solidFill>
            </a:endParaRPr>
          </a:p>
        </p:txBody>
      </p:sp>
      <p:sp>
        <p:nvSpPr>
          <p:cNvPr id="76" name="Freeform 1460"/>
          <p:cNvSpPr>
            <a:spLocks noEditPoints="1"/>
          </p:cNvSpPr>
          <p:nvPr/>
        </p:nvSpPr>
        <p:spPr bwMode="auto">
          <a:xfrm>
            <a:off x="8645958" y="1053867"/>
            <a:ext cx="272799" cy="295532"/>
          </a:xfrm>
          <a:custGeom>
            <a:avLst/>
            <a:gdLst>
              <a:gd name="T0" fmla="*/ 78 w 129"/>
              <a:gd name="T1" fmla="*/ 19 h 129"/>
              <a:gd name="T2" fmla="*/ 99 w 129"/>
              <a:gd name="T3" fmla="*/ 12 h 129"/>
              <a:gd name="T4" fmla="*/ 94 w 129"/>
              <a:gd name="T5" fmla="*/ 8 h 129"/>
              <a:gd name="T6" fmla="*/ 104 w 129"/>
              <a:gd name="T7" fmla="*/ 0 h 129"/>
              <a:gd name="T8" fmla="*/ 83 w 129"/>
              <a:gd name="T9" fmla="*/ 7 h 129"/>
              <a:gd name="T10" fmla="*/ 89 w 129"/>
              <a:gd name="T11" fmla="*/ 11 h 129"/>
              <a:gd name="T12" fmla="*/ 78 w 129"/>
              <a:gd name="T13" fmla="*/ 19 h 129"/>
              <a:gd name="T14" fmla="*/ 110 w 129"/>
              <a:gd name="T15" fmla="*/ 50 h 129"/>
              <a:gd name="T16" fmla="*/ 128 w 129"/>
              <a:gd name="T17" fmla="*/ 38 h 129"/>
              <a:gd name="T18" fmla="*/ 121 w 129"/>
              <a:gd name="T19" fmla="*/ 35 h 129"/>
              <a:gd name="T20" fmla="*/ 129 w 129"/>
              <a:gd name="T21" fmla="*/ 25 h 129"/>
              <a:gd name="T22" fmla="*/ 110 w 129"/>
              <a:gd name="T23" fmla="*/ 37 h 129"/>
              <a:gd name="T24" fmla="*/ 118 w 129"/>
              <a:gd name="T25" fmla="*/ 40 h 129"/>
              <a:gd name="T26" fmla="*/ 110 w 129"/>
              <a:gd name="T27" fmla="*/ 50 h 129"/>
              <a:gd name="T28" fmla="*/ 69 w 129"/>
              <a:gd name="T29" fmla="*/ 21 h 129"/>
              <a:gd name="T30" fmla="*/ 74 w 129"/>
              <a:gd name="T31" fmla="*/ 28 h 129"/>
              <a:gd name="T32" fmla="*/ 67 w 129"/>
              <a:gd name="T33" fmla="*/ 34 h 129"/>
              <a:gd name="T34" fmla="*/ 62 w 129"/>
              <a:gd name="T35" fmla="*/ 28 h 129"/>
              <a:gd name="T36" fmla="*/ 69 w 129"/>
              <a:gd name="T37" fmla="*/ 21 h 129"/>
              <a:gd name="T38" fmla="*/ 107 w 129"/>
              <a:gd name="T39" fmla="*/ 59 h 129"/>
              <a:gd name="T40" fmla="*/ 101 w 129"/>
              <a:gd name="T41" fmla="*/ 67 h 129"/>
              <a:gd name="T42" fmla="*/ 95 w 129"/>
              <a:gd name="T43" fmla="*/ 62 h 129"/>
              <a:gd name="T44" fmla="*/ 101 w 129"/>
              <a:gd name="T45" fmla="*/ 54 h 129"/>
              <a:gd name="T46" fmla="*/ 107 w 129"/>
              <a:gd name="T47" fmla="*/ 59 h 129"/>
              <a:gd name="T48" fmla="*/ 90 w 129"/>
              <a:gd name="T49" fmla="*/ 89 h 129"/>
              <a:gd name="T50" fmla="*/ 114 w 129"/>
              <a:gd name="T51" fmla="*/ 59 h 129"/>
              <a:gd name="T52" fmla="*/ 100 w 129"/>
              <a:gd name="T53" fmla="*/ 47 h 129"/>
              <a:gd name="T54" fmla="*/ 76 w 129"/>
              <a:gd name="T55" fmla="*/ 77 h 129"/>
              <a:gd name="T56" fmla="*/ 52 w 129"/>
              <a:gd name="T57" fmla="*/ 53 h 129"/>
              <a:gd name="T58" fmla="*/ 81 w 129"/>
              <a:gd name="T59" fmla="*/ 29 h 129"/>
              <a:gd name="T60" fmla="*/ 70 w 129"/>
              <a:gd name="T61" fmla="*/ 15 h 129"/>
              <a:gd name="T62" fmla="*/ 40 w 129"/>
              <a:gd name="T63" fmla="*/ 39 h 129"/>
              <a:gd name="T64" fmla="*/ 90 w 129"/>
              <a:gd name="T65" fmla="*/ 89 h 1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129" h="129">
                <a:moveTo>
                  <a:pt x="78" y="19"/>
                </a:moveTo>
                <a:cubicBezTo>
                  <a:pt x="99" y="12"/>
                  <a:pt x="99" y="12"/>
                  <a:pt x="99" y="12"/>
                </a:cubicBezTo>
                <a:cubicBezTo>
                  <a:pt x="94" y="8"/>
                  <a:pt x="94" y="8"/>
                  <a:pt x="94" y="8"/>
                </a:cubicBezTo>
                <a:cubicBezTo>
                  <a:pt x="104" y="0"/>
                  <a:pt x="104" y="0"/>
                  <a:pt x="104" y="0"/>
                </a:cubicBezTo>
                <a:cubicBezTo>
                  <a:pt x="83" y="7"/>
                  <a:pt x="83" y="7"/>
                  <a:pt x="83" y="7"/>
                </a:cubicBezTo>
                <a:cubicBezTo>
                  <a:pt x="89" y="11"/>
                  <a:pt x="89" y="11"/>
                  <a:pt x="89" y="11"/>
                </a:cubicBezTo>
                <a:lnTo>
                  <a:pt x="78" y="19"/>
                </a:lnTo>
                <a:close/>
                <a:moveTo>
                  <a:pt x="110" y="50"/>
                </a:moveTo>
                <a:cubicBezTo>
                  <a:pt x="128" y="38"/>
                  <a:pt x="128" y="38"/>
                  <a:pt x="128" y="38"/>
                </a:cubicBezTo>
                <a:cubicBezTo>
                  <a:pt x="121" y="35"/>
                  <a:pt x="121" y="35"/>
                  <a:pt x="121" y="35"/>
                </a:cubicBezTo>
                <a:cubicBezTo>
                  <a:pt x="129" y="25"/>
                  <a:pt x="129" y="25"/>
                  <a:pt x="129" y="25"/>
                </a:cubicBezTo>
                <a:cubicBezTo>
                  <a:pt x="110" y="37"/>
                  <a:pt x="110" y="37"/>
                  <a:pt x="110" y="37"/>
                </a:cubicBezTo>
                <a:cubicBezTo>
                  <a:pt x="118" y="40"/>
                  <a:pt x="118" y="40"/>
                  <a:pt x="118" y="40"/>
                </a:cubicBezTo>
                <a:lnTo>
                  <a:pt x="110" y="50"/>
                </a:lnTo>
                <a:close/>
                <a:moveTo>
                  <a:pt x="69" y="21"/>
                </a:moveTo>
                <a:cubicBezTo>
                  <a:pt x="74" y="28"/>
                  <a:pt x="74" y="28"/>
                  <a:pt x="74" y="28"/>
                </a:cubicBezTo>
                <a:cubicBezTo>
                  <a:pt x="67" y="34"/>
                  <a:pt x="67" y="34"/>
                  <a:pt x="67" y="34"/>
                </a:cubicBezTo>
                <a:cubicBezTo>
                  <a:pt x="62" y="28"/>
                  <a:pt x="62" y="28"/>
                  <a:pt x="62" y="28"/>
                </a:cubicBezTo>
                <a:lnTo>
                  <a:pt x="69" y="21"/>
                </a:lnTo>
                <a:close/>
                <a:moveTo>
                  <a:pt x="107" y="59"/>
                </a:moveTo>
                <a:cubicBezTo>
                  <a:pt x="101" y="67"/>
                  <a:pt x="101" y="67"/>
                  <a:pt x="101" y="67"/>
                </a:cubicBezTo>
                <a:cubicBezTo>
                  <a:pt x="95" y="62"/>
                  <a:pt x="95" y="62"/>
                  <a:pt x="95" y="62"/>
                </a:cubicBezTo>
                <a:cubicBezTo>
                  <a:pt x="101" y="54"/>
                  <a:pt x="101" y="54"/>
                  <a:pt x="101" y="54"/>
                </a:cubicBezTo>
                <a:lnTo>
                  <a:pt x="107" y="59"/>
                </a:lnTo>
                <a:close/>
                <a:moveTo>
                  <a:pt x="90" y="89"/>
                </a:moveTo>
                <a:cubicBezTo>
                  <a:pt x="99" y="78"/>
                  <a:pt x="114" y="59"/>
                  <a:pt x="114" y="59"/>
                </a:cubicBezTo>
                <a:cubicBezTo>
                  <a:pt x="100" y="47"/>
                  <a:pt x="100" y="47"/>
                  <a:pt x="100" y="47"/>
                </a:cubicBezTo>
                <a:cubicBezTo>
                  <a:pt x="100" y="47"/>
                  <a:pt x="90" y="60"/>
                  <a:pt x="76" y="77"/>
                </a:cubicBezTo>
                <a:cubicBezTo>
                  <a:pt x="60" y="96"/>
                  <a:pt x="33" y="68"/>
                  <a:pt x="52" y="53"/>
                </a:cubicBezTo>
                <a:cubicBezTo>
                  <a:pt x="68" y="39"/>
                  <a:pt x="81" y="29"/>
                  <a:pt x="81" y="29"/>
                </a:cubicBezTo>
                <a:cubicBezTo>
                  <a:pt x="70" y="15"/>
                  <a:pt x="70" y="15"/>
                  <a:pt x="70" y="15"/>
                </a:cubicBezTo>
                <a:cubicBezTo>
                  <a:pt x="70" y="15"/>
                  <a:pt x="51" y="30"/>
                  <a:pt x="40" y="39"/>
                </a:cubicBezTo>
                <a:cubicBezTo>
                  <a:pt x="0" y="71"/>
                  <a:pt x="57" y="129"/>
                  <a:pt x="90" y="89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9053" tIns="49526" rIns="99053" bIns="49526" numCol="1" anchor="t" anchorCtr="0" compatLnSpc="1">
            <a:prstTxWarp prst="textNoShape">
              <a:avLst/>
            </a:prstTxWarp>
          </a:bodyPr>
          <a:lstStyle/>
          <a:p>
            <a:pPr defTabSz="804606"/>
            <a:endParaRPr lang="bg-BG" sz="1700">
              <a:solidFill>
                <a:srgbClr val="44546A"/>
              </a:solidFill>
            </a:endParaRPr>
          </a:p>
        </p:txBody>
      </p:sp>
      <p:sp>
        <p:nvSpPr>
          <p:cNvPr id="78" name="Freeform 1463"/>
          <p:cNvSpPr>
            <a:spLocks noEditPoints="1"/>
          </p:cNvSpPr>
          <p:nvPr/>
        </p:nvSpPr>
        <p:spPr bwMode="auto">
          <a:xfrm>
            <a:off x="8702736" y="3278030"/>
            <a:ext cx="190324" cy="240551"/>
          </a:xfrm>
          <a:custGeom>
            <a:avLst/>
            <a:gdLst>
              <a:gd name="T0" fmla="*/ 61 w 89"/>
              <a:gd name="T1" fmla="*/ 90 h 104"/>
              <a:gd name="T2" fmla="*/ 60 w 89"/>
              <a:gd name="T3" fmla="*/ 73 h 104"/>
              <a:gd name="T4" fmla="*/ 62 w 89"/>
              <a:gd name="T5" fmla="*/ 54 h 104"/>
              <a:gd name="T6" fmla="*/ 62 w 89"/>
              <a:gd name="T7" fmla="*/ 41 h 104"/>
              <a:gd name="T8" fmla="*/ 58 w 89"/>
              <a:gd name="T9" fmla="*/ 38 h 104"/>
              <a:gd name="T10" fmla="*/ 56 w 89"/>
              <a:gd name="T11" fmla="*/ 2 h 104"/>
              <a:gd name="T12" fmla="*/ 46 w 89"/>
              <a:gd name="T13" fmla="*/ 14 h 104"/>
              <a:gd name="T14" fmla="*/ 0 w 89"/>
              <a:gd name="T15" fmla="*/ 48 h 104"/>
              <a:gd name="T16" fmla="*/ 0 w 89"/>
              <a:gd name="T17" fmla="*/ 90 h 104"/>
              <a:gd name="T18" fmla="*/ 57 w 89"/>
              <a:gd name="T19" fmla="*/ 104 h 104"/>
              <a:gd name="T20" fmla="*/ 59 w 89"/>
              <a:gd name="T21" fmla="*/ 104 h 104"/>
              <a:gd name="T22" fmla="*/ 61 w 89"/>
              <a:gd name="T23" fmla="*/ 90 h 104"/>
              <a:gd name="T24" fmla="*/ 74 w 89"/>
              <a:gd name="T25" fmla="*/ 104 h 104"/>
              <a:gd name="T26" fmla="*/ 83 w 89"/>
              <a:gd name="T27" fmla="*/ 92 h 104"/>
              <a:gd name="T28" fmla="*/ 68 w 89"/>
              <a:gd name="T29" fmla="*/ 92 h 104"/>
              <a:gd name="T30" fmla="*/ 68 w 89"/>
              <a:gd name="T31" fmla="*/ 104 h 104"/>
              <a:gd name="T32" fmla="*/ 74 w 89"/>
              <a:gd name="T33" fmla="*/ 104 h 104"/>
              <a:gd name="T34" fmla="*/ 87 w 89"/>
              <a:gd name="T35" fmla="*/ 75 h 104"/>
              <a:gd name="T36" fmla="*/ 66 w 89"/>
              <a:gd name="T37" fmla="*/ 75 h 104"/>
              <a:gd name="T38" fmla="*/ 66 w 89"/>
              <a:gd name="T39" fmla="*/ 87 h 104"/>
              <a:gd name="T40" fmla="*/ 79 w 89"/>
              <a:gd name="T41" fmla="*/ 87 h 104"/>
              <a:gd name="T42" fmla="*/ 87 w 89"/>
              <a:gd name="T43" fmla="*/ 75 h 104"/>
              <a:gd name="T44" fmla="*/ 66 w 89"/>
              <a:gd name="T45" fmla="*/ 70 h 104"/>
              <a:gd name="T46" fmla="*/ 81 w 89"/>
              <a:gd name="T47" fmla="*/ 70 h 104"/>
              <a:gd name="T48" fmla="*/ 88 w 89"/>
              <a:gd name="T49" fmla="*/ 58 h 104"/>
              <a:gd name="T50" fmla="*/ 66 w 89"/>
              <a:gd name="T51" fmla="*/ 58 h 104"/>
              <a:gd name="T52" fmla="*/ 66 w 89"/>
              <a:gd name="T53" fmla="*/ 70 h 104"/>
              <a:gd name="T54" fmla="*/ 71 w 89"/>
              <a:gd name="T55" fmla="*/ 42 h 104"/>
              <a:gd name="T56" fmla="*/ 87 w 89"/>
              <a:gd name="T57" fmla="*/ 42 h 104"/>
              <a:gd name="T58" fmla="*/ 79 w 89"/>
              <a:gd name="T59" fmla="*/ 53 h 104"/>
              <a:gd name="T60" fmla="*/ 71 w 89"/>
              <a:gd name="T61" fmla="*/ 53 h 104"/>
              <a:gd name="T62" fmla="*/ 71 w 89"/>
              <a:gd name="T63" fmla="*/ 42 h 10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89" h="104">
                <a:moveTo>
                  <a:pt x="61" y="90"/>
                </a:moveTo>
                <a:cubicBezTo>
                  <a:pt x="54" y="86"/>
                  <a:pt x="54" y="77"/>
                  <a:pt x="60" y="73"/>
                </a:cubicBezTo>
                <a:cubicBezTo>
                  <a:pt x="53" y="67"/>
                  <a:pt x="55" y="57"/>
                  <a:pt x="62" y="54"/>
                </a:cubicBezTo>
                <a:cubicBezTo>
                  <a:pt x="60" y="50"/>
                  <a:pt x="60" y="45"/>
                  <a:pt x="62" y="41"/>
                </a:cubicBezTo>
                <a:cubicBezTo>
                  <a:pt x="61" y="40"/>
                  <a:pt x="59" y="39"/>
                  <a:pt x="58" y="38"/>
                </a:cubicBezTo>
                <a:cubicBezTo>
                  <a:pt x="63" y="25"/>
                  <a:pt x="64" y="4"/>
                  <a:pt x="56" y="2"/>
                </a:cubicBezTo>
                <a:cubicBezTo>
                  <a:pt x="49" y="0"/>
                  <a:pt x="48" y="8"/>
                  <a:pt x="46" y="14"/>
                </a:cubicBezTo>
                <a:cubicBezTo>
                  <a:pt x="41" y="29"/>
                  <a:pt x="29" y="48"/>
                  <a:pt x="0" y="48"/>
                </a:cubicBezTo>
                <a:cubicBezTo>
                  <a:pt x="0" y="48"/>
                  <a:pt x="0" y="79"/>
                  <a:pt x="0" y="90"/>
                </a:cubicBezTo>
                <a:cubicBezTo>
                  <a:pt x="33" y="90"/>
                  <a:pt x="42" y="103"/>
                  <a:pt x="57" y="104"/>
                </a:cubicBezTo>
                <a:cubicBezTo>
                  <a:pt x="58" y="104"/>
                  <a:pt x="58" y="104"/>
                  <a:pt x="59" y="104"/>
                </a:cubicBezTo>
                <a:cubicBezTo>
                  <a:pt x="56" y="100"/>
                  <a:pt x="57" y="94"/>
                  <a:pt x="61" y="90"/>
                </a:cubicBezTo>
                <a:close/>
                <a:moveTo>
                  <a:pt x="74" y="104"/>
                </a:moveTo>
                <a:cubicBezTo>
                  <a:pt x="82" y="104"/>
                  <a:pt x="83" y="97"/>
                  <a:pt x="83" y="92"/>
                </a:cubicBezTo>
                <a:cubicBezTo>
                  <a:pt x="84" y="92"/>
                  <a:pt x="68" y="92"/>
                  <a:pt x="68" y="92"/>
                </a:cubicBezTo>
                <a:cubicBezTo>
                  <a:pt x="60" y="92"/>
                  <a:pt x="60" y="104"/>
                  <a:pt x="68" y="104"/>
                </a:cubicBezTo>
                <a:lnTo>
                  <a:pt x="74" y="104"/>
                </a:lnTo>
                <a:close/>
                <a:moveTo>
                  <a:pt x="87" y="75"/>
                </a:moveTo>
                <a:cubicBezTo>
                  <a:pt x="66" y="75"/>
                  <a:pt x="66" y="75"/>
                  <a:pt x="66" y="75"/>
                </a:cubicBezTo>
                <a:cubicBezTo>
                  <a:pt x="59" y="75"/>
                  <a:pt x="59" y="87"/>
                  <a:pt x="66" y="87"/>
                </a:cubicBezTo>
                <a:cubicBezTo>
                  <a:pt x="79" y="87"/>
                  <a:pt x="79" y="87"/>
                  <a:pt x="79" y="87"/>
                </a:cubicBezTo>
                <a:cubicBezTo>
                  <a:pt x="87" y="87"/>
                  <a:pt x="88" y="80"/>
                  <a:pt x="87" y="75"/>
                </a:cubicBezTo>
                <a:close/>
                <a:moveTo>
                  <a:pt x="66" y="70"/>
                </a:moveTo>
                <a:cubicBezTo>
                  <a:pt x="81" y="70"/>
                  <a:pt x="81" y="70"/>
                  <a:pt x="81" y="70"/>
                </a:cubicBezTo>
                <a:cubicBezTo>
                  <a:pt x="88" y="70"/>
                  <a:pt x="89" y="62"/>
                  <a:pt x="88" y="58"/>
                </a:cubicBezTo>
                <a:cubicBezTo>
                  <a:pt x="66" y="58"/>
                  <a:pt x="66" y="58"/>
                  <a:pt x="66" y="58"/>
                </a:cubicBezTo>
                <a:cubicBezTo>
                  <a:pt x="59" y="58"/>
                  <a:pt x="59" y="70"/>
                  <a:pt x="66" y="70"/>
                </a:cubicBezTo>
                <a:close/>
                <a:moveTo>
                  <a:pt x="71" y="42"/>
                </a:moveTo>
                <a:cubicBezTo>
                  <a:pt x="87" y="42"/>
                  <a:pt x="87" y="42"/>
                  <a:pt x="87" y="42"/>
                </a:cubicBezTo>
                <a:cubicBezTo>
                  <a:pt x="88" y="46"/>
                  <a:pt x="86" y="53"/>
                  <a:pt x="79" y="53"/>
                </a:cubicBezTo>
                <a:cubicBezTo>
                  <a:pt x="71" y="53"/>
                  <a:pt x="71" y="53"/>
                  <a:pt x="71" y="53"/>
                </a:cubicBezTo>
                <a:cubicBezTo>
                  <a:pt x="63" y="53"/>
                  <a:pt x="63" y="42"/>
                  <a:pt x="71" y="42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9053" tIns="49526" rIns="99053" bIns="49526" numCol="1" anchor="t" anchorCtr="0" compatLnSpc="1">
            <a:prstTxWarp prst="textNoShape">
              <a:avLst/>
            </a:prstTxWarp>
          </a:bodyPr>
          <a:lstStyle/>
          <a:p>
            <a:pPr defTabSz="804606"/>
            <a:endParaRPr lang="bg-BG" sz="1700">
              <a:solidFill>
                <a:srgbClr val="FFFFFF">
                  <a:lumMod val="85000"/>
                </a:srgbClr>
              </a:solidFill>
            </a:endParaRPr>
          </a:p>
        </p:txBody>
      </p:sp>
      <p:sp>
        <p:nvSpPr>
          <p:cNvPr id="81" name="Freeform 1548"/>
          <p:cNvSpPr>
            <a:spLocks noEditPoints="1"/>
          </p:cNvSpPr>
          <p:nvPr/>
        </p:nvSpPr>
        <p:spPr bwMode="auto">
          <a:xfrm>
            <a:off x="8144607" y="1590717"/>
            <a:ext cx="164947" cy="240551"/>
          </a:xfrm>
          <a:custGeom>
            <a:avLst/>
            <a:gdLst>
              <a:gd name="T0" fmla="*/ 70 w 77"/>
              <a:gd name="T1" fmla="*/ 88 h 104"/>
              <a:gd name="T2" fmla="*/ 20 w 77"/>
              <a:gd name="T3" fmla="*/ 96 h 104"/>
              <a:gd name="T4" fmla="*/ 20 w 77"/>
              <a:gd name="T5" fmla="*/ 45 h 104"/>
              <a:gd name="T6" fmla="*/ 70 w 77"/>
              <a:gd name="T7" fmla="*/ 38 h 104"/>
              <a:gd name="T8" fmla="*/ 70 w 77"/>
              <a:gd name="T9" fmla="*/ 88 h 104"/>
              <a:gd name="T10" fmla="*/ 7 w 77"/>
              <a:gd name="T11" fmla="*/ 43 h 104"/>
              <a:gd name="T12" fmla="*/ 13 w 77"/>
              <a:gd name="T13" fmla="*/ 45 h 104"/>
              <a:gd name="T14" fmla="*/ 13 w 77"/>
              <a:gd name="T15" fmla="*/ 93 h 104"/>
              <a:gd name="T16" fmla="*/ 7 w 77"/>
              <a:gd name="T17" fmla="*/ 89 h 104"/>
              <a:gd name="T18" fmla="*/ 7 w 77"/>
              <a:gd name="T19" fmla="*/ 43 h 104"/>
              <a:gd name="T20" fmla="*/ 16 w 77"/>
              <a:gd name="T21" fmla="*/ 39 h 104"/>
              <a:gd name="T22" fmla="*/ 0 w 77"/>
              <a:gd name="T23" fmla="*/ 32 h 104"/>
              <a:gd name="T24" fmla="*/ 0 w 77"/>
              <a:gd name="T25" fmla="*/ 93 h 104"/>
              <a:gd name="T26" fmla="*/ 16 w 77"/>
              <a:gd name="T27" fmla="*/ 104 h 104"/>
              <a:gd name="T28" fmla="*/ 77 w 77"/>
              <a:gd name="T29" fmla="*/ 94 h 104"/>
              <a:gd name="T30" fmla="*/ 77 w 77"/>
              <a:gd name="T31" fmla="*/ 30 h 104"/>
              <a:gd name="T32" fmla="*/ 16 w 77"/>
              <a:gd name="T33" fmla="*/ 39 h 104"/>
              <a:gd name="T34" fmla="*/ 28 w 77"/>
              <a:gd name="T35" fmla="*/ 8 h 104"/>
              <a:gd name="T36" fmla="*/ 18 w 77"/>
              <a:gd name="T37" fmla="*/ 22 h 104"/>
              <a:gd name="T38" fmla="*/ 18 w 77"/>
              <a:gd name="T39" fmla="*/ 29 h 104"/>
              <a:gd name="T40" fmla="*/ 11 w 77"/>
              <a:gd name="T41" fmla="*/ 30 h 104"/>
              <a:gd name="T42" fmla="*/ 11 w 77"/>
              <a:gd name="T43" fmla="*/ 23 h 104"/>
              <a:gd name="T44" fmla="*/ 30 w 77"/>
              <a:gd name="T45" fmla="*/ 1 h 104"/>
              <a:gd name="T46" fmla="*/ 35 w 77"/>
              <a:gd name="T47" fmla="*/ 1 h 104"/>
              <a:gd name="T48" fmla="*/ 28 w 77"/>
              <a:gd name="T49" fmla="*/ 8 h 104"/>
              <a:gd name="T50" fmla="*/ 47 w 77"/>
              <a:gd name="T51" fmla="*/ 2 h 104"/>
              <a:gd name="T52" fmla="*/ 29 w 77"/>
              <a:gd name="T53" fmla="*/ 24 h 104"/>
              <a:gd name="T54" fmla="*/ 29 w 77"/>
              <a:gd name="T55" fmla="*/ 31 h 104"/>
              <a:gd name="T56" fmla="*/ 36 w 77"/>
              <a:gd name="T57" fmla="*/ 30 h 104"/>
              <a:gd name="T58" fmla="*/ 36 w 77"/>
              <a:gd name="T59" fmla="*/ 23 h 104"/>
              <a:gd name="T60" fmla="*/ 47 w 77"/>
              <a:gd name="T61" fmla="*/ 9 h 104"/>
              <a:gd name="T62" fmla="*/ 59 w 77"/>
              <a:gd name="T63" fmla="*/ 20 h 104"/>
              <a:gd name="T64" fmla="*/ 59 w 77"/>
              <a:gd name="T65" fmla="*/ 26 h 104"/>
              <a:gd name="T66" fmla="*/ 66 w 77"/>
              <a:gd name="T67" fmla="*/ 25 h 104"/>
              <a:gd name="T68" fmla="*/ 66 w 77"/>
              <a:gd name="T69" fmla="*/ 19 h 104"/>
              <a:gd name="T70" fmla="*/ 47 w 77"/>
              <a:gd name="T71" fmla="*/ 2 h 10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77" h="104">
                <a:moveTo>
                  <a:pt x="70" y="88"/>
                </a:moveTo>
                <a:cubicBezTo>
                  <a:pt x="20" y="96"/>
                  <a:pt x="20" y="96"/>
                  <a:pt x="20" y="96"/>
                </a:cubicBezTo>
                <a:cubicBezTo>
                  <a:pt x="20" y="45"/>
                  <a:pt x="20" y="45"/>
                  <a:pt x="20" y="45"/>
                </a:cubicBezTo>
                <a:cubicBezTo>
                  <a:pt x="70" y="38"/>
                  <a:pt x="70" y="38"/>
                  <a:pt x="70" y="38"/>
                </a:cubicBezTo>
                <a:lnTo>
                  <a:pt x="70" y="88"/>
                </a:lnTo>
                <a:close/>
                <a:moveTo>
                  <a:pt x="7" y="43"/>
                </a:moveTo>
                <a:cubicBezTo>
                  <a:pt x="13" y="45"/>
                  <a:pt x="13" y="45"/>
                  <a:pt x="13" y="45"/>
                </a:cubicBezTo>
                <a:cubicBezTo>
                  <a:pt x="13" y="93"/>
                  <a:pt x="13" y="93"/>
                  <a:pt x="13" y="93"/>
                </a:cubicBezTo>
                <a:cubicBezTo>
                  <a:pt x="7" y="89"/>
                  <a:pt x="7" y="89"/>
                  <a:pt x="7" y="89"/>
                </a:cubicBezTo>
                <a:lnTo>
                  <a:pt x="7" y="43"/>
                </a:lnTo>
                <a:close/>
                <a:moveTo>
                  <a:pt x="16" y="39"/>
                </a:moveTo>
                <a:cubicBezTo>
                  <a:pt x="0" y="32"/>
                  <a:pt x="0" y="32"/>
                  <a:pt x="0" y="32"/>
                </a:cubicBezTo>
                <a:cubicBezTo>
                  <a:pt x="0" y="93"/>
                  <a:pt x="0" y="93"/>
                  <a:pt x="0" y="93"/>
                </a:cubicBezTo>
                <a:cubicBezTo>
                  <a:pt x="16" y="104"/>
                  <a:pt x="16" y="104"/>
                  <a:pt x="16" y="104"/>
                </a:cubicBezTo>
                <a:cubicBezTo>
                  <a:pt x="77" y="94"/>
                  <a:pt x="77" y="94"/>
                  <a:pt x="77" y="94"/>
                </a:cubicBezTo>
                <a:cubicBezTo>
                  <a:pt x="77" y="30"/>
                  <a:pt x="77" y="30"/>
                  <a:pt x="77" y="30"/>
                </a:cubicBezTo>
                <a:lnTo>
                  <a:pt x="16" y="39"/>
                </a:lnTo>
                <a:close/>
                <a:moveTo>
                  <a:pt x="28" y="8"/>
                </a:moveTo>
                <a:cubicBezTo>
                  <a:pt x="22" y="10"/>
                  <a:pt x="18" y="16"/>
                  <a:pt x="18" y="22"/>
                </a:cubicBezTo>
                <a:cubicBezTo>
                  <a:pt x="18" y="29"/>
                  <a:pt x="18" y="29"/>
                  <a:pt x="18" y="29"/>
                </a:cubicBezTo>
                <a:cubicBezTo>
                  <a:pt x="11" y="30"/>
                  <a:pt x="11" y="30"/>
                  <a:pt x="11" y="30"/>
                </a:cubicBezTo>
                <a:cubicBezTo>
                  <a:pt x="11" y="23"/>
                  <a:pt x="11" y="23"/>
                  <a:pt x="11" y="23"/>
                </a:cubicBezTo>
                <a:cubicBezTo>
                  <a:pt x="11" y="12"/>
                  <a:pt x="20" y="2"/>
                  <a:pt x="30" y="1"/>
                </a:cubicBezTo>
                <a:cubicBezTo>
                  <a:pt x="32" y="1"/>
                  <a:pt x="33" y="1"/>
                  <a:pt x="35" y="1"/>
                </a:cubicBezTo>
                <a:cubicBezTo>
                  <a:pt x="32" y="3"/>
                  <a:pt x="30" y="5"/>
                  <a:pt x="28" y="8"/>
                </a:cubicBezTo>
                <a:close/>
                <a:moveTo>
                  <a:pt x="47" y="2"/>
                </a:moveTo>
                <a:cubicBezTo>
                  <a:pt x="37" y="3"/>
                  <a:pt x="29" y="13"/>
                  <a:pt x="29" y="24"/>
                </a:cubicBezTo>
                <a:cubicBezTo>
                  <a:pt x="29" y="31"/>
                  <a:pt x="29" y="31"/>
                  <a:pt x="29" y="31"/>
                </a:cubicBezTo>
                <a:cubicBezTo>
                  <a:pt x="36" y="30"/>
                  <a:pt x="36" y="30"/>
                  <a:pt x="36" y="30"/>
                </a:cubicBezTo>
                <a:cubicBezTo>
                  <a:pt x="36" y="23"/>
                  <a:pt x="36" y="23"/>
                  <a:pt x="36" y="23"/>
                </a:cubicBezTo>
                <a:cubicBezTo>
                  <a:pt x="36" y="16"/>
                  <a:pt x="41" y="10"/>
                  <a:pt x="47" y="9"/>
                </a:cubicBezTo>
                <a:cubicBezTo>
                  <a:pt x="54" y="8"/>
                  <a:pt x="59" y="13"/>
                  <a:pt x="59" y="20"/>
                </a:cubicBezTo>
                <a:cubicBezTo>
                  <a:pt x="59" y="26"/>
                  <a:pt x="59" y="26"/>
                  <a:pt x="59" y="26"/>
                </a:cubicBezTo>
                <a:cubicBezTo>
                  <a:pt x="66" y="25"/>
                  <a:pt x="66" y="25"/>
                  <a:pt x="66" y="25"/>
                </a:cubicBezTo>
                <a:cubicBezTo>
                  <a:pt x="66" y="19"/>
                  <a:pt x="66" y="19"/>
                  <a:pt x="66" y="19"/>
                </a:cubicBezTo>
                <a:cubicBezTo>
                  <a:pt x="66" y="8"/>
                  <a:pt x="58" y="0"/>
                  <a:pt x="47" y="2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9053" tIns="49526" rIns="99053" bIns="49526" numCol="1" anchor="t" anchorCtr="0" compatLnSpc="1">
            <a:prstTxWarp prst="textNoShape">
              <a:avLst/>
            </a:prstTxWarp>
          </a:bodyPr>
          <a:lstStyle/>
          <a:p>
            <a:pPr defTabSz="804606"/>
            <a:endParaRPr lang="bg-BG" sz="1700">
              <a:solidFill>
                <a:srgbClr val="44546A"/>
              </a:solidFill>
            </a:endParaRPr>
          </a:p>
        </p:txBody>
      </p:sp>
      <p:sp>
        <p:nvSpPr>
          <p:cNvPr id="84" name="Freeform 1595"/>
          <p:cNvSpPr>
            <a:spLocks noEditPoints="1"/>
          </p:cNvSpPr>
          <p:nvPr/>
        </p:nvSpPr>
        <p:spPr bwMode="auto">
          <a:xfrm>
            <a:off x="8685535" y="3925049"/>
            <a:ext cx="228389" cy="240551"/>
          </a:xfrm>
          <a:custGeom>
            <a:avLst/>
            <a:gdLst>
              <a:gd name="T0" fmla="*/ 88 w 106"/>
              <a:gd name="T1" fmla="*/ 18 h 103"/>
              <a:gd name="T2" fmla="*/ 77 w 106"/>
              <a:gd name="T3" fmla="*/ 18 h 103"/>
              <a:gd name="T4" fmla="*/ 77 w 106"/>
              <a:gd name="T5" fmla="*/ 29 h 103"/>
              <a:gd name="T6" fmla="*/ 88 w 106"/>
              <a:gd name="T7" fmla="*/ 29 h 103"/>
              <a:gd name="T8" fmla="*/ 88 w 106"/>
              <a:gd name="T9" fmla="*/ 18 h 103"/>
              <a:gd name="T10" fmla="*/ 94 w 106"/>
              <a:gd name="T11" fmla="*/ 12 h 103"/>
              <a:gd name="T12" fmla="*/ 94 w 106"/>
              <a:gd name="T13" fmla="*/ 56 h 103"/>
              <a:gd name="T14" fmla="*/ 50 w 106"/>
              <a:gd name="T15" fmla="*/ 56 h 103"/>
              <a:gd name="T16" fmla="*/ 50 w 106"/>
              <a:gd name="T17" fmla="*/ 12 h 103"/>
              <a:gd name="T18" fmla="*/ 94 w 106"/>
              <a:gd name="T19" fmla="*/ 12 h 103"/>
              <a:gd name="T20" fmla="*/ 60 w 106"/>
              <a:gd name="T21" fmla="*/ 70 h 103"/>
              <a:gd name="T22" fmla="*/ 48 w 106"/>
              <a:gd name="T23" fmla="*/ 82 h 103"/>
              <a:gd name="T24" fmla="*/ 37 w 106"/>
              <a:gd name="T25" fmla="*/ 82 h 103"/>
              <a:gd name="T26" fmla="*/ 37 w 106"/>
              <a:gd name="T27" fmla="*/ 93 h 103"/>
              <a:gd name="T28" fmla="*/ 26 w 106"/>
              <a:gd name="T29" fmla="*/ 93 h 103"/>
              <a:gd name="T30" fmla="*/ 26 w 106"/>
              <a:gd name="T31" fmla="*/ 103 h 103"/>
              <a:gd name="T32" fmla="*/ 0 w 106"/>
              <a:gd name="T33" fmla="*/ 103 h 103"/>
              <a:gd name="T34" fmla="*/ 0 w 106"/>
              <a:gd name="T35" fmla="*/ 85 h 103"/>
              <a:gd name="T36" fmla="*/ 37 w 106"/>
              <a:gd name="T37" fmla="*/ 49 h 103"/>
              <a:gd name="T38" fmla="*/ 60 w 106"/>
              <a:gd name="T39" fmla="*/ 70 h 10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106" h="103">
                <a:moveTo>
                  <a:pt x="88" y="18"/>
                </a:moveTo>
                <a:cubicBezTo>
                  <a:pt x="85" y="15"/>
                  <a:pt x="80" y="15"/>
                  <a:pt x="77" y="18"/>
                </a:cubicBezTo>
                <a:cubicBezTo>
                  <a:pt x="74" y="21"/>
                  <a:pt x="74" y="26"/>
                  <a:pt x="77" y="29"/>
                </a:cubicBezTo>
                <a:cubicBezTo>
                  <a:pt x="80" y="32"/>
                  <a:pt x="85" y="32"/>
                  <a:pt x="88" y="29"/>
                </a:cubicBezTo>
                <a:cubicBezTo>
                  <a:pt x="91" y="26"/>
                  <a:pt x="91" y="21"/>
                  <a:pt x="88" y="18"/>
                </a:cubicBezTo>
                <a:close/>
                <a:moveTo>
                  <a:pt x="94" y="12"/>
                </a:moveTo>
                <a:cubicBezTo>
                  <a:pt x="106" y="24"/>
                  <a:pt x="106" y="44"/>
                  <a:pt x="94" y="56"/>
                </a:cubicBezTo>
                <a:cubicBezTo>
                  <a:pt x="82" y="68"/>
                  <a:pt x="63" y="68"/>
                  <a:pt x="50" y="56"/>
                </a:cubicBezTo>
                <a:cubicBezTo>
                  <a:pt x="38" y="44"/>
                  <a:pt x="38" y="24"/>
                  <a:pt x="50" y="12"/>
                </a:cubicBezTo>
                <a:cubicBezTo>
                  <a:pt x="63" y="0"/>
                  <a:pt x="82" y="0"/>
                  <a:pt x="94" y="12"/>
                </a:cubicBezTo>
                <a:close/>
                <a:moveTo>
                  <a:pt x="60" y="70"/>
                </a:moveTo>
                <a:cubicBezTo>
                  <a:pt x="48" y="82"/>
                  <a:pt x="48" y="82"/>
                  <a:pt x="48" y="82"/>
                </a:cubicBezTo>
                <a:cubicBezTo>
                  <a:pt x="37" y="82"/>
                  <a:pt x="37" y="82"/>
                  <a:pt x="37" y="82"/>
                </a:cubicBezTo>
                <a:cubicBezTo>
                  <a:pt x="37" y="93"/>
                  <a:pt x="37" y="93"/>
                  <a:pt x="37" y="93"/>
                </a:cubicBezTo>
                <a:cubicBezTo>
                  <a:pt x="26" y="93"/>
                  <a:pt x="26" y="93"/>
                  <a:pt x="26" y="93"/>
                </a:cubicBezTo>
                <a:cubicBezTo>
                  <a:pt x="26" y="103"/>
                  <a:pt x="26" y="103"/>
                  <a:pt x="26" y="103"/>
                </a:cubicBezTo>
                <a:cubicBezTo>
                  <a:pt x="0" y="103"/>
                  <a:pt x="0" y="103"/>
                  <a:pt x="0" y="103"/>
                </a:cubicBezTo>
                <a:cubicBezTo>
                  <a:pt x="0" y="85"/>
                  <a:pt x="0" y="85"/>
                  <a:pt x="0" y="85"/>
                </a:cubicBezTo>
                <a:cubicBezTo>
                  <a:pt x="37" y="49"/>
                  <a:pt x="37" y="49"/>
                  <a:pt x="37" y="49"/>
                </a:cubicBezTo>
                <a:cubicBezTo>
                  <a:pt x="41" y="59"/>
                  <a:pt x="49" y="67"/>
                  <a:pt x="60" y="7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9053" tIns="49526" rIns="99053" bIns="49526" numCol="1" anchor="t" anchorCtr="0" compatLnSpc="1">
            <a:prstTxWarp prst="textNoShape">
              <a:avLst/>
            </a:prstTxWarp>
          </a:bodyPr>
          <a:lstStyle/>
          <a:p>
            <a:pPr defTabSz="804606"/>
            <a:endParaRPr lang="bg-BG" sz="1700">
              <a:solidFill>
                <a:srgbClr val="FFFFFF">
                  <a:lumMod val="85000"/>
                </a:srgbClr>
              </a:solidFill>
            </a:endParaRPr>
          </a:p>
        </p:txBody>
      </p:sp>
      <p:sp>
        <p:nvSpPr>
          <p:cNvPr id="90" name="Freeform 1685"/>
          <p:cNvSpPr>
            <a:spLocks noEditPoints="1"/>
          </p:cNvSpPr>
          <p:nvPr/>
        </p:nvSpPr>
        <p:spPr bwMode="auto">
          <a:xfrm>
            <a:off x="8683841" y="4456145"/>
            <a:ext cx="222047" cy="240551"/>
          </a:xfrm>
          <a:custGeom>
            <a:avLst/>
            <a:gdLst>
              <a:gd name="T0" fmla="*/ 27 w 35"/>
              <a:gd name="T1" fmla="*/ 35 h 35"/>
              <a:gd name="T2" fmla="*/ 27 w 35"/>
              <a:gd name="T3" fmla="*/ 31 h 35"/>
              <a:gd name="T4" fmla="*/ 19 w 35"/>
              <a:gd name="T5" fmla="*/ 31 h 35"/>
              <a:gd name="T6" fmla="*/ 19 w 35"/>
              <a:gd name="T7" fmla="*/ 35 h 35"/>
              <a:gd name="T8" fmla="*/ 27 w 35"/>
              <a:gd name="T9" fmla="*/ 35 h 35"/>
              <a:gd name="T10" fmla="*/ 16 w 35"/>
              <a:gd name="T11" fmla="*/ 9 h 35"/>
              <a:gd name="T12" fmla="*/ 9 w 35"/>
              <a:gd name="T13" fmla="*/ 9 h 35"/>
              <a:gd name="T14" fmla="*/ 9 w 35"/>
              <a:gd name="T15" fmla="*/ 16 h 35"/>
              <a:gd name="T16" fmla="*/ 12 w 35"/>
              <a:gd name="T17" fmla="*/ 16 h 35"/>
              <a:gd name="T18" fmla="*/ 12 w 35"/>
              <a:gd name="T19" fmla="*/ 12 h 35"/>
              <a:gd name="T20" fmla="*/ 16 w 35"/>
              <a:gd name="T21" fmla="*/ 12 h 35"/>
              <a:gd name="T22" fmla="*/ 16 w 35"/>
              <a:gd name="T23" fmla="*/ 9 h 35"/>
              <a:gd name="T24" fmla="*/ 32 w 35"/>
              <a:gd name="T25" fmla="*/ 29 h 35"/>
              <a:gd name="T26" fmla="*/ 32 w 35"/>
              <a:gd name="T27" fmla="*/ 31 h 35"/>
              <a:gd name="T28" fmla="*/ 29 w 35"/>
              <a:gd name="T29" fmla="*/ 31 h 35"/>
              <a:gd name="T30" fmla="*/ 29 w 35"/>
              <a:gd name="T31" fmla="*/ 35 h 35"/>
              <a:gd name="T32" fmla="*/ 35 w 35"/>
              <a:gd name="T33" fmla="*/ 35 h 35"/>
              <a:gd name="T34" fmla="*/ 35 w 35"/>
              <a:gd name="T35" fmla="*/ 29 h 35"/>
              <a:gd name="T36" fmla="*/ 32 w 35"/>
              <a:gd name="T37" fmla="*/ 29 h 35"/>
              <a:gd name="T38" fmla="*/ 16 w 35"/>
              <a:gd name="T39" fmla="*/ 31 h 35"/>
              <a:gd name="T40" fmla="*/ 12 w 35"/>
              <a:gd name="T41" fmla="*/ 31 h 35"/>
              <a:gd name="T42" fmla="*/ 12 w 35"/>
              <a:gd name="T43" fmla="*/ 29 h 35"/>
              <a:gd name="T44" fmla="*/ 9 w 35"/>
              <a:gd name="T45" fmla="*/ 29 h 35"/>
              <a:gd name="T46" fmla="*/ 9 w 35"/>
              <a:gd name="T47" fmla="*/ 35 h 35"/>
              <a:gd name="T48" fmla="*/ 16 w 35"/>
              <a:gd name="T49" fmla="*/ 35 h 35"/>
              <a:gd name="T50" fmla="*/ 16 w 35"/>
              <a:gd name="T51" fmla="*/ 31 h 35"/>
              <a:gd name="T52" fmla="*/ 29 w 35"/>
              <a:gd name="T53" fmla="*/ 12 h 35"/>
              <a:gd name="T54" fmla="*/ 32 w 35"/>
              <a:gd name="T55" fmla="*/ 12 h 35"/>
              <a:gd name="T56" fmla="*/ 32 w 35"/>
              <a:gd name="T57" fmla="*/ 16 h 35"/>
              <a:gd name="T58" fmla="*/ 35 w 35"/>
              <a:gd name="T59" fmla="*/ 16 h 35"/>
              <a:gd name="T60" fmla="*/ 35 w 35"/>
              <a:gd name="T61" fmla="*/ 9 h 35"/>
              <a:gd name="T62" fmla="*/ 29 w 35"/>
              <a:gd name="T63" fmla="*/ 9 h 35"/>
              <a:gd name="T64" fmla="*/ 29 w 35"/>
              <a:gd name="T65" fmla="*/ 12 h 35"/>
              <a:gd name="T66" fmla="*/ 35 w 35"/>
              <a:gd name="T67" fmla="*/ 19 h 35"/>
              <a:gd name="T68" fmla="*/ 32 w 35"/>
              <a:gd name="T69" fmla="*/ 19 h 35"/>
              <a:gd name="T70" fmla="*/ 32 w 35"/>
              <a:gd name="T71" fmla="*/ 26 h 35"/>
              <a:gd name="T72" fmla="*/ 35 w 35"/>
              <a:gd name="T73" fmla="*/ 26 h 35"/>
              <a:gd name="T74" fmla="*/ 35 w 35"/>
              <a:gd name="T75" fmla="*/ 19 h 35"/>
              <a:gd name="T76" fmla="*/ 0 w 35"/>
              <a:gd name="T77" fmla="*/ 26 h 35"/>
              <a:gd name="T78" fmla="*/ 0 w 35"/>
              <a:gd name="T79" fmla="*/ 0 h 35"/>
              <a:gd name="T80" fmla="*/ 27 w 35"/>
              <a:gd name="T81" fmla="*/ 0 h 35"/>
              <a:gd name="T82" fmla="*/ 27 w 35"/>
              <a:gd name="T83" fmla="*/ 12 h 35"/>
              <a:gd name="T84" fmla="*/ 19 w 35"/>
              <a:gd name="T85" fmla="*/ 12 h 35"/>
              <a:gd name="T86" fmla="*/ 19 w 35"/>
              <a:gd name="T87" fmla="*/ 9 h 35"/>
              <a:gd name="T88" fmla="*/ 23 w 35"/>
              <a:gd name="T89" fmla="*/ 9 h 35"/>
              <a:gd name="T90" fmla="*/ 23 w 35"/>
              <a:gd name="T91" fmla="*/ 4 h 35"/>
              <a:gd name="T92" fmla="*/ 4 w 35"/>
              <a:gd name="T93" fmla="*/ 4 h 35"/>
              <a:gd name="T94" fmla="*/ 4 w 35"/>
              <a:gd name="T95" fmla="*/ 23 h 35"/>
              <a:gd name="T96" fmla="*/ 9 w 35"/>
              <a:gd name="T97" fmla="*/ 23 h 35"/>
              <a:gd name="T98" fmla="*/ 9 w 35"/>
              <a:gd name="T99" fmla="*/ 19 h 35"/>
              <a:gd name="T100" fmla="*/ 12 w 35"/>
              <a:gd name="T101" fmla="*/ 19 h 35"/>
              <a:gd name="T102" fmla="*/ 12 w 35"/>
              <a:gd name="T103" fmla="*/ 26 h 35"/>
              <a:gd name="T104" fmla="*/ 0 w 35"/>
              <a:gd name="T105" fmla="*/ 26 h 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35" h="35">
                <a:moveTo>
                  <a:pt x="27" y="35"/>
                </a:moveTo>
                <a:lnTo>
                  <a:pt x="27" y="31"/>
                </a:lnTo>
                <a:lnTo>
                  <a:pt x="19" y="31"/>
                </a:lnTo>
                <a:lnTo>
                  <a:pt x="19" y="35"/>
                </a:lnTo>
                <a:lnTo>
                  <a:pt x="27" y="35"/>
                </a:lnTo>
                <a:close/>
                <a:moveTo>
                  <a:pt x="16" y="9"/>
                </a:moveTo>
                <a:lnTo>
                  <a:pt x="9" y="9"/>
                </a:lnTo>
                <a:lnTo>
                  <a:pt x="9" y="16"/>
                </a:lnTo>
                <a:lnTo>
                  <a:pt x="12" y="16"/>
                </a:lnTo>
                <a:lnTo>
                  <a:pt x="12" y="12"/>
                </a:lnTo>
                <a:lnTo>
                  <a:pt x="16" y="12"/>
                </a:lnTo>
                <a:lnTo>
                  <a:pt x="16" y="9"/>
                </a:lnTo>
                <a:close/>
                <a:moveTo>
                  <a:pt x="32" y="29"/>
                </a:moveTo>
                <a:lnTo>
                  <a:pt x="32" y="31"/>
                </a:lnTo>
                <a:lnTo>
                  <a:pt x="29" y="31"/>
                </a:lnTo>
                <a:lnTo>
                  <a:pt x="29" y="35"/>
                </a:lnTo>
                <a:lnTo>
                  <a:pt x="35" y="35"/>
                </a:lnTo>
                <a:lnTo>
                  <a:pt x="35" y="29"/>
                </a:lnTo>
                <a:lnTo>
                  <a:pt x="32" y="29"/>
                </a:lnTo>
                <a:close/>
                <a:moveTo>
                  <a:pt x="16" y="31"/>
                </a:moveTo>
                <a:lnTo>
                  <a:pt x="12" y="31"/>
                </a:lnTo>
                <a:lnTo>
                  <a:pt x="12" y="29"/>
                </a:lnTo>
                <a:lnTo>
                  <a:pt x="9" y="29"/>
                </a:lnTo>
                <a:lnTo>
                  <a:pt x="9" y="35"/>
                </a:lnTo>
                <a:lnTo>
                  <a:pt x="16" y="35"/>
                </a:lnTo>
                <a:lnTo>
                  <a:pt x="16" y="31"/>
                </a:lnTo>
                <a:close/>
                <a:moveTo>
                  <a:pt x="29" y="12"/>
                </a:moveTo>
                <a:lnTo>
                  <a:pt x="32" y="12"/>
                </a:lnTo>
                <a:lnTo>
                  <a:pt x="32" y="16"/>
                </a:lnTo>
                <a:lnTo>
                  <a:pt x="35" y="16"/>
                </a:lnTo>
                <a:lnTo>
                  <a:pt x="35" y="9"/>
                </a:lnTo>
                <a:lnTo>
                  <a:pt x="29" y="9"/>
                </a:lnTo>
                <a:lnTo>
                  <a:pt x="29" y="12"/>
                </a:lnTo>
                <a:close/>
                <a:moveTo>
                  <a:pt x="35" y="19"/>
                </a:moveTo>
                <a:lnTo>
                  <a:pt x="32" y="19"/>
                </a:lnTo>
                <a:lnTo>
                  <a:pt x="32" y="26"/>
                </a:lnTo>
                <a:lnTo>
                  <a:pt x="35" y="26"/>
                </a:lnTo>
                <a:lnTo>
                  <a:pt x="35" y="19"/>
                </a:lnTo>
                <a:close/>
                <a:moveTo>
                  <a:pt x="0" y="26"/>
                </a:moveTo>
                <a:lnTo>
                  <a:pt x="0" y="0"/>
                </a:lnTo>
                <a:lnTo>
                  <a:pt x="27" y="0"/>
                </a:lnTo>
                <a:lnTo>
                  <a:pt x="27" y="12"/>
                </a:lnTo>
                <a:lnTo>
                  <a:pt x="19" y="12"/>
                </a:lnTo>
                <a:lnTo>
                  <a:pt x="19" y="9"/>
                </a:lnTo>
                <a:lnTo>
                  <a:pt x="23" y="9"/>
                </a:lnTo>
                <a:lnTo>
                  <a:pt x="23" y="4"/>
                </a:lnTo>
                <a:lnTo>
                  <a:pt x="4" y="4"/>
                </a:lnTo>
                <a:lnTo>
                  <a:pt x="4" y="23"/>
                </a:lnTo>
                <a:lnTo>
                  <a:pt x="9" y="23"/>
                </a:lnTo>
                <a:lnTo>
                  <a:pt x="9" y="19"/>
                </a:lnTo>
                <a:lnTo>
                  <a:pt x="12" y="19"/>
                </a:lnTo>
                <a:lnTo>
                  <a:pt x="12" y="26"/>
                </a:lnTo>
                <a:lnTo>
                  <a:pt x="0" y="26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9053" tIns="49526" rIns="99053" bIns="49526" numCol="1" anchor="t" anchorCtr="0" compatLnSpc="1">
            <a:prstTxWarp prst="textNoShape">
              <a:avLst/>
            </a:prstTxWarp>
          </a:bodyPr>
          <a:lstStyle/>
          <a:p>
            <a:pPr defTabSz="804606"/>
            <a:endParaRPr lang="bg-BG" sz="1700">
              <a:solidFill>
                <a:srgbClr val="FFFFFF">
                  <a:lumMod val="85000"/>
                </a:srgbClr>
              </a:solidFill>
            </a:endParaRPr>
          </a:p>
        </p:txBody>
      </p:sp>
      <p:sp>
        <p:nvSpPr>
          <p:cNvPr id="93" name="Freeform 1770"/>
          <p:cNvSpPr>
            <a:spLocks noEditPoints="1"/>
          </p:cNvSpPr>
          <p:nvPr/>
        </p:nvSpPr>
        <p:spPr bwMode="auto">
          <a:xfrm>
            <a:off x="8138112" y="4476525"/>
            <a:ext cx="215700" cy="171822"/>
          </a:xfrm>
          <a:custGeom>
            <a:avLst/>
            <a:gdLst>
              <a:gd name="T0" fmla="*/ 33 w 34"/>
              <a:gd name="T1" fmla="*/ 23 h 25"/>
              <a:gd name="T2" fmla="*/ 22 w 34"/>
              <a:gd name="T3" fmla="*/ 13 h 25"/>
              <a:gd name="T4" fmla="*/ 17 w 34"/>
              <a:gd name="T5" fmla="*/ 18 h 25"/>
              <a:gd name="T6" fmla="*/ 12 w 34"/>
              <a:gd name="T7" fmla="*/ 13 h 25"/>
              <a:gd name="T8" fmla="*/ 2 w 34"/>
              <a:gd name="T9" fmla="*/ 23 h 25"/>
              <a:gd name="T10" fmla="*/ 10 w 34"/>
              <a:gd name="T11" fmla="*/ 11 h 25"/>
              <a:gd name="T12" fmla="*/ 2 w 34"/>
              <a:gd name="T13" fmla="*/ 2 h 25"/>
              <a:gd name="T14" fmla="*/ 17 w 34"/>
              <a:gd name="T15" fmla="*/ 13 h 25"/>
              <a:gd name="T16" fmla="*/ 33 w 34"/>
              <a:gd name="T17" fmla="*/ 2 h 25"/>
              <a:gd name="T18" fmla="*/ 24 w 34"/>
              <a:gd name="T19" fmla="*/ 11 h 25"/>
              <a:gd name="T20" fmla="*/ 33 w 34"/>
              <a:gd name="T21" fmla="*/ 23 h 25"/>
              <a:gd name="T22" fmla="*/ 0 w 34"/>
              <a:gd name="T23" fmla="*/ 0 h 25"/>
              <a:gd name="T24" fmla="*/ 0 w 34"/>
              <a:gd name="T25" fmla="*/ 25 h 25"/>
              <a:gd name="T26" fmla="*/ 34 w 34"/>
              <a:gd name="T27" fmla="*/ 25 h 25"/>
              <a:gd name="T28" fmla="*/ 34 w 34"/>
              <a:gd name="T29" fmla="*/ 0 h 25"/>
              <a:gd name="T30" fmla="*/ 0 w 34"/>
              <a:gd name="T31" fmla="*/ 0 h 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34" h="25">
                <a:moveTo>
                  <a:pt x="33" y="23"/>
                </a:moveTo>
                <a:lnTo>
                  <a:pt x="22" y="13"/>
                </a:lnTo>
                <a:lnTo>
                  <a:pt x="17" y="18"/>
                </a:lnTo>
                <a:lnTo>
                  <a:pt x="12" y="13"/>
                </a:lnTo>
                <a:lnTo>
                  <a:pt x="2" y="23"/>
                </a:lnTo>
                <a:lnTo>
                  <a:pt x="10" y="11"/>
                </a:lnTo>
                <a:lnTo>
                  <a:pt x="2" y="2"/>
                </a:lnTo>
                <a:lnTo>
                  <a:pt x="17" y="13"/>
                </a:lnTo>
                <a:lnTo>
                  <a:pt x="33" y="2"/>
                </a:lnTo>
                <a:lnTo>
                  <a:pt x="24" y="11"/>
                </a:lnTo>
                <a:lnTo>
                  <a:pt x="33" y="23"/>
                </a:lnTo>
                <a:close/>
                <a:moveTo>
                  <a:pt x="0" y="0"/>
                </a:moveTo>
                <a:lnTo>
                  <a:pt x="0" y="25"/>
                </a:lnTo>
                <a:lnTo>
                  <a:pt x="34" y="25"/>
                </a:lnTo>
                <a:lnTo>
                  <a:pt x="34" y="0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9053" tIns="49526" rIns="99053" bIns="49526" numCol="1" anchor="t" anchorCtr="0" compatLnSpc="1">
            <a:prstTxWarp prst="textNoShape">
              <a:avLst/>
            </a:prstTxWarp>
          </a:bodyPr>
          <a:lstStyle/>
          <a:p>
            <a:pPr defTabSz="804606"/>
            <a:endParaRPr lang="bg-BG" sz="1700">
              <a:solidFill>
                <a:srgbClr val="FFFFFF">
                  <a:lumMod val="85000"/>
                </a:srgbClr>
              </a:solidFill>
            </a:endParaRPr>
          </a:p>
        </p:txBody>
      </p:sp>
      <p:sp>
        <p:nvSpPr>
          <p:cNvPr id="124" name="TextBox 4"/>
          <p:cNvSpPr txBox="1">
            <a:spLocks noChangeArrowheads="1"/>
          </p:cNvSpPr>
          <p:nvPr/>
        </p:nvSpPr>
        <p:spPr bwMode="auto">
          <a:xfrm>
            <a:off x="46389" y="1729576"/>
            <a:ext cx="5873572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defTabSz="45720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/>
            </a:pPr>
            <a:r>
              <a:rPr lang="ru-RU" altLang="ru-RU" sz="3200" b="1" kern="0" dirty="0">
                <a:solidFill>
                  <a:srgbClr val="FFFFFF"/>
                </a:solidFill>
              </a:rPr>
              <a:t>СПАСИБО ЗА ВНИМАНИЕ</a:t>
            </a:r>
          </a:p>
        </p:txBody>
      </p:sp>
      <p:grpSp>
        <p:nvGrpSpPr>
          <p:cNvPr id="3" name="Группа 2"/>
          <p:cNvGrpSpPr/>
          <p:nvPr/>
        </p:nvGrpSpPr>
        <p:grpSpPr>
          <a:xfrm>
            <a:off x="959794" y="2208295"/>
            <a:ext cx="3799555" cy="1556325"/>
            <a:chOff x="1306048" y="2645435"/>
            <a:chExt cx="3678883" cy="1556325"/>
          </a:xfrm>
        </p:grpSpPr>
        <p:sp>
          <p:nvSpPr>
            <p:cNvPr id="114" name="Rectangle 39"/>
            <p:cNvSpPr/>
            <p:nvPr/>
          </p:nvSpPr>
          <p:spPr>
            <a:xfrm>
              <a:off x="1306048" y="2645435"/>
              <a:ext cx="3430578" cy="338548"/>
            </a:xfrm>
            <a:prstGeom prst="rect">
              <a:avLst/>
            </a:prstGeom>
          </p:spPr>
          <p:txBody>
            <a:bodyPr wrap="square" lIns="91433" tIns="45717" rIns="91433" bIns="45717">
              <a:spAutoFit/>
            </a:bodyPr>
            <a:lstStyle/>
            <a:p>
              <a:pPr defTabSz="804606"/>
              <a:endParaRPr lang="en-US" sz="1600" b="1" dirty="0">
                <a:solidFill>
                  <a:srgbClr val="FFFFFF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endParaRPr>
            </a:p>
          </p:txBody>
        </p:sp>
        <p:sp>
          <p:nvSpPr>
            <p:cNvPr id="115" name="Rectangle 40"/>
            <p:cNvSpPr/>
            <p:nvPr/>
          </p:nvSpPr>
          <p:spPr>
            <a:xfrm>
              <a:off x="1351806" y="3855898"/>
              <a:ext cx="3475863" cy="307771"/>
            </a:xfrm>
            <a:prstGeom prst="rect">
              <a:avLst/>
            </a:prstGeom>
          </p:spPr>
          <p:txBody>
            <a:bodyPr wrap="square" lIns="91433" tIns="45717" rIns="91433" bIns="45717">
              <a:spAutoFit/>
            </a:bodyPr>
            <a:lstStyle/>
            <a:p>
              <a:pPr defTabSz="804606"/>
              <a:endParaRPr lang="en-US" sz="1400" b="1" dirty="0">
                <a:solidFill>
                  <a:srgbClr val="FFFFFF">
                    <a:lumMod val="65000"/>
                  </a:srgb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endParaRPr>
            </a:p>
          </p:txBody>
        </p:sp>
        <p:sp>
          <p:nvSpPr>
            <p:cNvPr id="116" name="Rectangle 41"/>
            <p:cNvSpPr/>
            <p:nvPr/>
          </p:nvSpPr>
          <p:spPr>
            <a:xfrm>
              <a:off x="1371127" y="3313792"/>
              <a:ext cx="3613804" cy="338548"/>
            </a:xfrm>
            <a:prstGeom prst="rect">
              <a:avLst/>
            </a:prstGeom>
          </p:spPr>
          <p:txBody>
            <a:bodyPr wrap="square" lIns="91433" tIns="45717" rIns="91433" bIns="45717">
              <a:spAutoFit/>
            </a:bodyPr>
            <a:lstStyle/>
            <a:p>
              <a:pPr defTabSz="804606"/>
              <a:endParaRPr lang="en-US" sz="1600" dirty="0">
                <a:solidFill>
                  <a:srgbClr val="FFFFFF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endParaRPr>
            </a:p>
          </p:txBody>
        </p:sp>
        <p:sp>
          <p:nvSpPr>
            <p:cNvPr id="117" name="Rectangle 42"/>
            <p:cNvSpPr/>
            <p:nvPr/>
          </p:nvSpPr>
          <p:spPr>
            <a:xfrm>
              <a:off x="1316761" y="3863212"/>
              <a:ext cx="3495924" cy="338548"/>
            </a:xfrm>
            <a:prstGeom prst="rect">
              <a:avLst/>
            </a:prstGeom>
          </p:spPr>
          <p:txBody>
            <a:bodyPr wrap="square" lIns="91433" tIns="45717" rIns="91433" bIns="45717">
              <a:spAutoFit/>
            </a:bodyPr>
            <a:lstStyle/>
            <a:p>
              <a:pPr defTabSz="804606"/>
              <a:endParaRPr lang="en-US" altLang="ru-RU" sz="1600" b="1" dirty="0">
                <a:solidFill>
                  <a:srgbClr val="FFFFFF"/>
                </a:solidFill>
              </a:endParaRPr>
            </a:p>
          </p:txBody>
        </p:sp>
      </p:grpSp>
      <p:sp>
        <p:nvSpPr>
          <p:cNvPr id="155" name="Freeform 1200"/>
          <p:cNvSpPr>
            <a:spLocks noEditPoints="1"/>
          </p:cNvSpPr>
          <p:nvPr/>
        </p:nvSpPr>
        <p:spPr bwMode="auto">
          <a:xfrm>
            <a:off x="8734458" y="2151472"/>
            <a:ext cx="190324" cy="233675"/>
          </a:xfrm>
          <a:custGeom>
            <a:avLst/>
            <a:gdLst>
              <a:gd name="T0" fmla="*/ 27 w 30"/>
              <a:gd name="T1" fmla="*/ 31 h 34"/>
              <a:gd name="T2" fmla="*/ 4 w 30"/>
              <a:gd name="T3" fmla="*/ 31 h 34"/>
              <a:gd name="T4" fmla="*/ 4 w 30"/>
              <a:gd name="T5" fmla="*/ 3 h 34"/>
              <a:gd name="T6" fmla="*/ 7 w 30"/>
              <a:gd name="T7" fmla="*/ 3 h 34"/>
              <a:gd name="T8" fmla="*/ 10 w 30"/>
              <a:gd name="T9" fmla="*/ 7 h 34"/>
              <a:gd name="T10" fmla="*/ 20 w 30"/>
              <a:gd name="T11" fmla="*/ 7 h 34"/>
              <a:gd name="T12" fmla="*/ 24 w 30"/>
              <a:gd name="T13" fmla="*/ 3 h 34"/>
              <a:gd name="T14" fmla="*/ 27 w 30"/>
              <a:gd name="T15" fmla="*/ 3 h 34"/>
              <a:gd name="T16" fmla="*/ 27 w 30"/>
              <a:gd name="T17" fmla="*/ 31 h 34"/>
              <a:gd name="T18" fmla="*/ 0 w 30"/>
              <a:gd name="T19" fmla="*/ 0 h 34"/>
              <a:gd name="T20" fmla="*/ 0 w 30"/>
              <a:gd name="T21" fmla="*/ 34 h 34"/>
              <a:gd name="T22" fmla="*/ 30 w 30"/>
              <a:gd name="T23" fmla="*/ 34 h 34"/>
              <a:gd name="T24" fmla="*/ 30 w 30"/>
              <a:gd name="T25" fmla="*/ 0 h 34"/>
              <a:gd name="T26" fmla="*/ 0 w 30"/>
              <a:gd name="T27" fmla="*/ 0 h 34"/>
              <a:gd name="T28" fmla="*/ 23 w 30"/>
              <a:gd name="T29" fmla="*/ 16 h 34"/>
              <a:gd name="T30" fmla="*/ 8 w 30"/>
              <a:gd name="T31" fmla="*/ 16 h 34"/>
              <a:gd name="T32" fmla="*/ 8 w 30"/>
              <a:gd name="T33" fmla="*/ 13 h 34"/>
              <a:gd name="T34" fmla="*/ 23 w 30"/>
              <a:gd name="T35" fmla="*/ 13 h 34"/>
              <a:gd name="T36" fmla="*/ 23 w 30"/>
              <a:gd name="T37" fmla="*/ 16 h 34"/>
              <a:gd name="T38" fmla="*/ 23 w 30"/>
              <a:gd name="T39" fmla="*/ 20 h 34"/>
              <a:gd name="T40" fmla="*/ 8 w 30"/>
              <a:gd name="T41" fmla="*/ 20 h 34"/>
              <a:gd name="T42" fmla="*/ 8 w 30"/>
              <a:gd name="T43" fmla="*/ 18 h 34"/>
              <a:gd name="T44" fmla="*/ 23 w 30"/>
              <a:gd name="T45" fmla="*/ 18 h 34"/>
              <a:gd name="T46" fmla="*/ 23 w 30"/>
              <a:gd name="T47" fmla="*/ 20 h 34"/>
              <a:gd name="T48" fmla="*/ 23 w 30"/>
              <a:gd name="T49" fmla="*/ 25 h 34"/>
              <a:gd name="T50" fmla="*/ 8 w 30"/>
              <a:gd name="T51" fmla="*/ 25 h 34"/>
              <a:gd name="T52" fmla="*/ 8 w 30"/>
              <a:gd name="T53" fmla="*/ 22 h 34"/>
              <a:gd name="T54" fmla="*/ 23 w 30"/>
              <a:gd name="T55" fmla="*/ 22 h 34"/>
              <a:gd name="T56" fmla="*/ 23 w 30"/>
              <a:gd name="T57" fmla="*/ 25 h 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l="0" t="0" r="r" b="b"/>
            <a:pathLst>
              <a:path w="30" h="34">
                <a:moveTo>
                  <a:pt x="27" y="31"/>
                </a:moveTo>
                <a:lnTo>
                  <a:pt x="4" y="31"/>
                </a:lnTo>
                <a:lnTo>
                  <a:pt x="4" y="3"/>
                </a:lnTo>
                <a:lnTo>
                  <a:pt x="7" y="3"/>
                </a:lnTo>
                <a:lnTo>
                  <a:pt x="10" y="7"/>
                </a:lnTo>
                <a:lnTo>
                  <a:pt x="20" y="7"/>
                </a:lnTo>
                <a:lnTo>
                  <a:pt x="24" y="3"/>
                </a:lnTo>
                <a:lnTo>
                  <a:pt x="27" y="3"/>
                </a:lnTo>
                <a:lnTo>
                  <a:pt x="27" y="31"/>
                </a:lnTo>
                <a:close/>
                <a:moveTo>
                  <a:pt x="0" y="0"/>
                </a:moveTo>
                <a:lnTo>
                  <a:pt x="0" y="34"/>
                </a:lnTo>
                <a:lnTo>
                  <a:pt x="30" y="34"/>
                </a:lnTo>
                <a:lnTo>
                  <a:pt x="30" y="0"/>
                </a:lnTo>
                <a:lnTo>
                  <a:pt x="0" y="0"/>
                </a:lnTo>
                <a:close/>
                <a:moveTo>
                  <a:pt x="23" y="16"/>
                </a:moveTo>
                <a:lnTo>
                  <a:pt x="8" y="16"/>
                </a:lnTo>
                <a:lnTo>
                  <a:pt x="8" y="13"/>
                </a:lnTo>
                <a:lnTo>
                  <a:pt x="23" y="13"/>
                </a:lnTo>
                <a:lnTo>
                  <a:pt x="23" y="16"/>
                </a:lnTo>
                <a:close/>
                <a:moveTo>
                  <a:pt x="23" y="20"/>
                </a:moveTo>
                <a:lnTo>
                  <a:pt x="8" y="20"/>
                </a:lnTo>
                <a:lnTo>
                  <a:pt x="8" y="18"/>
                </a:lnTo>
                <a:lnTo>
                  <a:pt x="23" y="18"/>
                </a:lnTo>
                <a:lnTo>
                  <a:pt x="23" y="20"/>
                </a:lnTo>
                <a:close/>
                <a:moveTo>
                  <a:pt x="23" y="25"/>
                </a:moveTo>
                <a:lnTo>
                  <a:pt x="8" y="25"/>
                </a:lnTo>
                <a:lnTo>
                  <a:pt x="8" y="22"/>
                </a:lnTo>
                <a:lnTo>
                  <a:pt x="23" y="22"/>
                </a:lnTo>
                <a:lnTo>
                  <a:pt x="23" y="25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9053" tIns="49526" rIns="99053" bIns="49526" numCol="1" anchor="t" anchorCtr="0" compatLnSpc="1">
            <a:prstTxWarp prst="textNoShape">
              <a:avLst/>
            </a:prstTxWarp>
          </a:bodyPr>
          <a:lstStyle/>
          <a:p>
            <a:pPr defTabSz="804606"/>
            <a:endParaRPr lang="bg-BG" sz="1700">
              <a:solidFill>
                <a:srgbClr val="44546A"/>
              </a:solidFill>
            </a:endParaRPr>
          </a:p>
        </p:txBody>
      </p:sp>
      <p:pic>
        <p:nvPicPr>
          <p:cNvPr id="50" name="Picture 2" descr="C:\Users\Larinson\Desktop\КKODEKS_LOGO_COLOR_BLUE.pn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 xmlns="">
                  <a14:imgLayer r:embed="rId5">
                    <a14:imgEffect>
                      <a14:brightnessContrast bright="100000" contras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r="65379"/>
          <a:stretch/>
        </p:blipFill>
        <p:spPr bwMode="auto">
          <a:xfrm>
            <a:off x="5442378" y="980241"/>
            <a:ext cx="2130839" cy="2264833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417240873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Прямоугольник 22"/>
          <p:cNvSpPr/>
          <p:nvPr/>
        </p:nvSpPr>
        <p:spPr>
          <a:xfrm>
            <a:off x="107504" y="3244866"/>
            <a:ext cx="9036496" cy="1302344"/>
          </a:xfrm>
          <a:prstGeom prst="rect">
            <a:avLst/>
          </a:prstGeom>
          <a:solidFill>
            <a:srgbClr val="385E9D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1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16" name="Овал 15"/>
          <p:cNvSpPr/>
          <p:nvPr/>
        </p:nvSpPr>
        <p:spPr>
          <a:xfrm>
            <a:off x="3160865" y="2326540"/>
            <a:ext cx="3117334" cy="312378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098" name="Picture 2" descr="C:\Users\Larinson\Desktop\новые плашки для презы\11449 [преобразованный]-01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901797" y="2059630"/>
            <a:ext cx="3657600" cy="3657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611560" y="821345"/>
            <a:ext cx="8136904" cy="12603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449263" eaLnBrk="0" fontAlgn="base" hangingPunct="0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ru-RU" dirty="0">
                <a:solidFill>
                  <a:srgbClr val="385E9D"/>
                </a:solidFill>
                <a:latin typeface="Calibri" panose="020F0502020204030204"/>
                <a:ea typeface="Open Sans Light" panose="020B0306030504020204" pitchFamily="34" charset="0"/>
                <a:cs typeface="Open Sans Light" panose="020B0306030504020204" pitchFamily="34" charset="0"/>
              </a:rPr>
              <a:t>Система «Медицина. Премиум</a:t>
            </a:r>
            <a:r>
              <a:rPr lang="ru-RU" sz="1400" dirty="0">
                <a:solidFill>
                  <a:schemeClr val="accent1">
                    <a:lumMod val="75000"/>
                  </a:schemeClr>
                </a:solidFill>
                <a:ea typeface="Calibri"/>
                <a:cs typeface="Times New Roman"/>
              </a:rPr>
              <a:t>» </a:t>
            </a:r>
            <a:r>
              <a:rPr lang="ru-RU" sz="1200" b="1" kern="0" dirty="0">
                <a:solidFill>
                  <a:srgbClr val="515A5F"/>
                </a:solidFill>
                <a:cs typeface="Arial"/>
              </a:rPr>
              <a:t>это уникальная профессиональная справочная система разработана в помощь специалистам, занимающимся организацией медицинской деятельности в государственных и частных клиниках, медицинских центрах, больницах, поликлиниках, диспансерах и других медицинских учреждениях. Содержит всю необходимую информацию для принятия грамотных, обоснованных решений и целый комплекс сервисов и экспертных услуг, помогающих работать быстро и эффективно.</a:t>
            </a:r>
          </a:p>
        </p:txBody>
      </p:sp>
      <p:pic>
        <p:nvPicPr>
          <p:cNvPr id="3076" name="Picture 4" descr="http://intra.lan.kodeks.net/img/stuff/Logo/TE/R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285968" y="18550680"/>
            <a:ext cx="3892604" cy="38926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Прямоугольник 14"/>
          <p:cNvSpPr/>
          <p:nvPr/>
        </p:nvSpPr>
        <p:spPr>
          <a:xfrm>
            <a:off x="1871759" y="5492493"/>
            <a:ext cx="5940601" cy="74481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indent="450215" algn="just">
              <a:lnSpc>
                <a:spcPct val="106000"/>
              </a:lnSpc>
            </a:pPr>
            <a:r>
              <a:rPr lang="ru-RU" sz="1600" b="1" dirty="0">
                <a:solidFill>
                  <a:srgbClr val="515A5F"/>
                </a:solidFill>
                <a:ea typeface="Times New Roman"/>
                <a:cs typeface="Times New Roman"/>
              </a:rPr>
              <a:t>ОБЩИЙ ФОНД ДОКУМЕНТОВ – БОЛЕЕ </a:t>
            </a:r>
            <a:r>
              <a:rPr lang="ru-RU" sz="4000" b="1" dirty="0">
                <a:solidFill>
                  <a:srgbClr val="385E9D"/>
                </a:solidFill>
                <a:ea typeface="Times New Roman"/>
                <a:cs typeface="Times New Roman"/>
              </a:rPr>
              <a:t>40</a:t>
            </a:r>
            <a:r>
              <a:rPr lang="ru-RU" sz="1600" b="1" dirty="0">
                <a:solidFill>
                  <a:srgbClr val="515A5F"/>
                </a:solidFill>
                <a:ea typeface="Times New Roman"/>
                <a:cs typeface="Times New Roman"/>
              </a:rPr>
              <a:t> МИЛЛИОНОВ!</a:t>
            </a:r>
            <a:endParaRPr lang="ru-RU" sz="1600" b="1" dirty="0">
              <a:solidFill>
                <a:srgbClr val="515A5F"/>
              </a:solidFill>
              <a:ea typeface="Calibri"/>
              <a:cs typeface="Times New Roman"/>
            </a:endParaRPr>
          </a:p>
        </p:txBody>
      </p:sp>
      <p:sp>
        <p:nvSpPr>
          <p:cNvPr id="31" name="Прямоугольник 30"/>
          <p:cNvSpPr/>
          <p:nvPr/>
        </p:nvSpPr>
        <p:spPr>
          <a:xfrm>
            <a:off x="497355" y="3988749"/>
            <a:ext cx="2706493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8900" indent="-88900" algn="r" defTabSz="449263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sz="1200" b="1" dirty="0">
                <a:solidFill>
                  <a:schemeClr val="bg1"/>
                </a:solidFill>
                <a:cs typeface="Arial"/>
              </a:rPr>
              <a:t>ФЕДЕРАЛЬНОЕ ЗАКОНОДАТЕЛЬСТВО</a:t>
            </a:r>
          </a:p>
        </p:txBody>
      </p:sp>
      <p:sp>
        <p:nvSpPr>
          <p:cNvPr id="35" name="Прямоугольник 34"/>
          <p:cNvSpPr/>
          <p:nvPr/>
        </p:nvSpPr>
        <p:spPr>
          <a:xfrm>
            <a:off x="571838" y="2453427"/>
            <a:ext cx="276656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defTabSz="449263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000" b="1" kern="0" dirty="0">
                <a:solidFill>
                  <a:srgbClr val="385E9D"/>
                </a:solidFill>
                <a:cs typeface="Arial"/>
              </a:rPr>
              <a:t>Комментарии, статьи, консультации по медицине и здравоохранению</a:t>
            </a:r>
            <a:r>
              <a:rPr lang="ru-RU" altLang="ru-RU" sz="1000" b="1" kern="0" dirty="0">
                <a:solidFill>
                  <a:srgbClr val="385E9D"/>
                </a:solidFill>
                <a:cs typeface="Arial"/>
              </a:rPr>
              <a:t>: </a:t>
            </a:r>
          </a:p>
          <a:p>
            <a:pPr algn="r" defTabSz="449263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ru-RU" altLang="ru-RU" sz="1000" b="1" kern="0" dirty="0">
                <a:solidFill>
                  <a:srgbClr val="515A5F"/>
                </a:solidFill>
                <a:cs typeface="Arial"/>
              </a:rPr>
              <a:t>ПОШАГОВЫЕ ИНСТРУКЦИИ, СПРАВКИ, КОММЕНТАРИИ, АВТОРСКИЕ СТАТЬИ;</a:t>
            </a:r>
          </a:p>
        </p:txBody>
      </p:sp>
      <p:pic>
        <p:nvPicPr>
          <p:cNvPr id="36" name="Picture 4" descr="D:\загрузки 2\векторы шаблоны\новое\векторы иконок\182610-finance\bank.png"/>
          <p:cNvPicPr>
            <a:picLocks noChangeAspect="1" noChangeArrowheads="1"/>
          </p:cNvPicPr>
          <p:nvPr/>
        </p:nvPicPr>
        <p:blipFill>
          <a:blip r:embed="rId4" cstate="print">
            <a:duotone>
              <a:srgbClr val="BFBFBF">
                <a:shade val="45000"/>
                <a:satMod val="135000"/>
              </a:srgbClr>
              <a:prstClr val="white"/>
            </a:duotone>
            <a:extLst>
              <a:ext uri="{BEBA8EAE-BF5A-486C-A8C5-ECC9F3942E4B}">
                <a14:imgProps xmlns:a14="http://schemas.microsoft.com/office/drawing/2010/main" xmlns="">
                  <a14:imgLayer r:embed="rId5">
                    <a14:imgEffect>
                      <a14:brightnessContrast bright="100000" contras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55776" y="3300880"/>
            <a:ext cx="413155" cy="4364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8" name="Picture 6" descr="D:\загрузки 2\векторы шаблоны\новое\векторы иконок\182694-energy\pollution.png"/>
          <p:cNvPicPr>
            <a:picLocks noChangeAspect="1" noChangeArrowheads="1"/>
          </p:cNvPicPr>
          <p:nvPr/>
        </p:nvPicPr>
        <p:blipFill>
          <a:blip r:embed="rId6" cstate="print">
            <a:duotone>
              <a:srgbClr val="BFBFBF">
                <a:shade val="45000"/>
                <a:satMod val="135000"/>
              </a:srgbClr>
              <a:prstClr val="white"/>
            </a:duotone>
            <a:extLst>
              <a:ext uri="{BEBA8EAE-BF5A-486C-A8C5-ECC9F3942E4B}">
                <a14:imgProps xmlns:a14="http://schemas.microsoft.com/office/drawing/2010/main" xmlns="">
                  <a14:imgLayer r:embed="rId7">
                    <a14:imgEffect>
                      <a14:brightnessContrast bright="100000" contras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379078" y="3292588"/>
            <a:ext cx="418873" cy="4425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5" name="Прямоугольник 44"/>
          <p:cNvSpPr/>
          <p:nvPr/>
        </p:nvSpPr>
        <p:spPr>
          <a:xfrm>
            <a:off x="602101" y="4725144"/>
            <a:ext cx="2755737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defTabSz="449263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000" b="1" kern="0" dirty="0">
                <a:solidFill>
                  <a:srgbClr val="385E9D"/>
                </a:solidFill>
                <a:cs typeface="Arial"/>
              </a:rPr>
              <a:t>Практика разрешения споров в области медицины и здравоохранения;</a:t>
            </a:r>
          </a:p>
          <a:p>
            <a:pPr algn="r" defTabSz="449263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000" b="1" kern="0" dirty="0">
                <a:solidFill>
                  <a:srgbClr val="385E9D"/>
                </a:solidFill>
                <a:cs typeface="Arial"/>
              </a:rPr>
              <a:t>Формы медицинской документации;</a:t>
            </a:r>
          </a:p>
        </p:txBody>
      </p:sp>
      <p:grpSp>
        <p:nvGrpSpPr>
          <p:cNvPr id="20" name="Группа 19"/>
          <p:cNvGrpSpPr/>
          <p:nvPr/>
        </p:nvGrpSpPr>
        <p:grpSpPr>
          <a:xfrm>
            <a:off x="3450766" y="2873180"/>
            <a:ext cx="633203" cy="620992"/>
            <a:chOff x="3290725" y="2766237"/>
            <a:chExt cx="633203" cy="620992"/>
          </a:xfrm>
        </p:grpSpPr>
        <p:sp>
          <p:nvSpPr>
            <p:cNvPr id="19" name="Овал 18"/>
            <p:cNvSpPr/>
            <p:nvPr/>
          </p:nvSpPr>
          <p:spPr>
            <a:xfrm>
              <a:off x="3290725" y="2766237"/>
              <a:ext cx="633203" cy="62099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43" name="Picture 68" descr="D:\загрузки 2\векторы шаблоны\новое\векторы иконок\1\155090-human-mind\development.png"/>
            <p:cNvPicPr>
              <a:picLocks noChangeAspect="1" noChangeArrowheads="1"/>
            </p:cNvPicPr>
            <p:nvPr/>
          </p:nvPicPr>
          <p:blipFill>
            <a:blip r:embed="rId8" cstate="print">
              <a:duotone>
                <a:srgbClr val="BFBFBF">
                  <a:shade val="45000"/>
                  <a:satMod val="135000"/>
                </a:srgbClr>
                <a:prstClr val="white"/>
              </a:duotone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76185" y="2897547"/>
              <a:ext cx="422013" cy="35837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1" name="Группа 20"/>
          <p:cNvGrpSpPr/>
          <p:nvPr/>
        </p:nvGrpSpPr>
        <p:grpSpPr>
          <a:xfrm>
            <a:off x="4413995" y="2496874"/>
            <a:ext cx="633203" cy="620992"/>
            <a:chOff x="4457331" y="2497512"/>
            <a:chExt cx="633203" cy="620992"/>
          </a:xfrm>
        </p:grpSpPr>
        <p:sp>
          <p:nvSpPr>
            <p:cNvPr id="53" name="Овал 52"/>
            <p:cNvSpPr/>
            <p:nvPr/>
          </p:nvSpPr>
          <p:spPr>
            <a:xfrm>
              <a:off x="4457331" y="2497512"/>
              <a:ext cx="633203" cy="62099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41" name="Picture 65" descr="D:\загрузки 2\векторы шаблоны\новое\векторы иконок\1\125467-justice-collection\newspaper.png"/>
            <p:cNvPicPr>
              <a:picLocks noChangeAspect="1" noChangeArrowheads="1"/>
            </p:cNvPicPr>
            <p:nvPr/>
          </p:nvPicPr>
          <p:blipFill>
            <a:blip r:embed="rId9" cstate="print">
              <a:duotone>
                <a:srgbClr val="BFBFBF">
                  <a:shade val="45000"/>
                  <a:satMod val="135000"/>
                </a:srgbClr>
                <a:prstClr val="white"/>
              </a:duotone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52869" y="2592667"/>
              <a:ext cx="442128" cy="37545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049" name="Группа 2048"/>
          <p:cNvGrpSpPr/>
          <p:nvPr/>
        </p:nvGrpSpPr>
        <p:grpSpPr>
          <a:xfrm>
            <a:off x="5387803" y="4458630"/>
            <a:ext cx="633203" cy="620992"/>
            <a:chOff x="5094625" y="5169023"/>
            <a:chExt cx="633203" cy="620992"/>
          </a:xfrm>
        </p:grpSpPr>
        <p:sp>
          <p:nvSpPr>
            <p:cNvPr id="56" name="Овал 55"/>
            <p:cNvSpPr/>
            <p:nvPr/>
          </p:nvSpPr>
          <p:spPr>
            <a:xfrm>
              <a:off x="5094625" y="5169023"/>
              <a:ext cx="633203" cy="62099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37" name="Picture 5" descr="D:\загрузки 2\векторы шаблоны\новое\векторы иконок\181199-global-business\analysis.png"/>
            <p:cNvPicPr>
              <a:picLocks noChangeAspect="1" noChangeArrowheads="1"/>
            </p:cNvPicPr>
            <p:nvPr/>
          </p:nvPicPr>
          <p:blipFill>
            <a:blip r:embed="rId10" cstate="print">
              <a:duotone>
                <a:srgbClr val="BFBFBF">
                  <a:shade val="45000"/>
                  <a:satMod val="135000"/>
                </a:srgbClr>
                <a:prstClr val="white"/>
              </a:duotone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15495" y="5274681"/>
              <a:ext cx="408944" cy="43204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048" name="Группа 2047"/>
          <p:cNvGrpSpPr/>
          <p:nvPr/>
        </p:nvGrpSpPr>
        <p:grpSpPr>
          <a:xfrm>
            <a:off x="5580112" y="3666934"/>
            <a:ext cx="633203" cy="620992"/>
            <a:chOff x="5519327" y="4271549"/>
            <a:chExt cx="633203" cy="620992"/>
          </a:xfrm>
        </p:grpSpPr>
        <p:sp>
          <p:nvSpPr>
            <p:cNvPr id="54" name="Овал 53"/>
            <p:cNvSpPr/>
            <p:nvPr/>
          </p:nvSpPr>
          <p:spPr>
            <a:xfrm>
              <a:off x="5519327" y="4271549"/>
              <a:ext cx="633203" cy="62099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44" name="Picture 69" descr="D:\загрузки 2\векторы шаблоны\новое\векторы иконок\1\155237-business-management-process-collection\process-1.png"/>
            <p:cNvPicPr>
              <a:picLocks noChangeAspect="1" noChangeArrowheads="1"/>
            </p:cNvPicPr>
            <p:nvPr/>
          </p:nvPicPr>
          <p:blipFill>
            <a:blip r:embed="rId11" cstate="print">
              <a:duotone>
                <a:srgbClr val="BFBFBF">
                  <a:shade val="45000"/>
                  <a:satMod val="135000"/>
                </a:srgbClr>
                <a:prstClr val="white"/>
              </a:duotone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66033" y="4360075"/>
              <a:ext cx="368092" cy="38888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9" name="Группа 28"/>
          <p:cNvGrpSpPr/>
          <p:nvPr/>
        </p:nvGrpSpPr>
        <p:grpSpPr>
          <a:xfrm>
            <a:off x="5416969" y="2934370"/>
            <a:ext cx="633203" cy="620992"/>
            <a:chOff x="5508104" y="2971834"/>
            <a:chExt cx="633203" cy="620992"/>
          </a:xfrm>
        </p:grpSpPr>
        <p:sp>
          <p:nvSpPr>
            <p:cNvPr id="55" name="Овал 54"/>
            <p:cNvSpPr/>
            <p:nvPr/>
          </p:nvSpPr>
          <p:spPr>
            <a:xfrm>
              <a:off x="5508104" y="2971834"/>
              <a:ext cx="633203" cy="62099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39" name="Picture 8" descr="D:\загрузки 2\векторы шаблоны\180869-files-types\dwg.png"/>
            <p:cNvPicPr>
              <a:picLocks noChangeAspect="1" noChangeArrowheads="1"/>
            </p:cNvPicPr>
            <p:nvPr/>
          </p:nvPicPr>
          <p:blipFill>
            <a:blip r:embed="rId12" cstate="print">
              <a:duotone>
                <a:srgbClr val="BFBFBF">
                  <a:shade val="45000"/>
                  <a:satMod val="135000"/>
                </a:srgbClr>
                <a:prstClr val="white"/>
              </a:duotone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41328" y="3076734"/>
              <a:ext cx="389203" cy="41119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050" name="Группа 2049"/>
          <p:cNvGrpSpPr/>
          <p:nvPr/>
        </p:nvGrpSpPr>
        <p:grpSpPr>
          <a:xfrm>
            <a:off x="4477696" y="4847359"/>
            <a:ext cx="633203" cy="620992"/>
            <a:chOff x="4039374" y="5340971"/>
            <a:chExt cx="633203" cy="620992"/>
          </a:xfrm>
        </p:grpSpPr>
        <p:sp>
          <p:nvSpPr>
            <p:cNvPr id="60" name="Овал 59"/>
            <p:cNvSpPr/>
            <p:nvPr/>
          </p:nvSpPr>
          <p:spPr>
            <a:xfrm>
              <a:off x="4039374" y="5340971"/>
              <a:ext cx="633203" cy="62099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40" name="Picture 10" descr="D:\загрузки 2\векторы шаблоны\новое\векторы иконок\181323-business\note.png"/>
            <p:cNvPicPr>
              <a:picLocks noChangeAspect="1" noChangeArrowheads="1"/>
            </p:cNvPicPr>
            <p:nvPr/>
          </p:nvPicPr>
          <p:blipFill>
            <a:blip r:embed="rId13" cstate="print">
              <a:duotone>
                <a:srgbClr val="BFBFBF">
                  <a:shade val="45000"/>
                  <a:satMod val="135000"/>
                </a:srgbClr>
                <a:prstClr val="white"/>
              </a:duotone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 rot="10800000" flipV="1">
              <a:off x="4154533" y="5423747"/>
              <a:ext cx="402884" cy="42564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051" name="Группа 2050"/>
          <p:cNvGrpSpPr/>
          <p:nvPr/>
        </p:nvGrpSpPr>
        <p:grpSpPr>
          <a:xfrm>
            <a:off x="3465739" y="4495979"/>
            <a:ext cx="633203" cy="620992"/>
            <a:chOff x="3131840" y="4824232"/>
            <a:chExt cx="633203" cy="620992"/>
          </a:xfrm>
        </p:grpSpPr>
        <p:sp>
          <p:nvSpPr>
            <p:cNvPr id="62" name="Овал 61"/>
            <p:cNvSpPr/>
            <p:nvPr/>
          </p:nvSpPr>
          <p:spPr>
            <a:xfrm>
              <a:off x="3131840" y="4824232"/>
              <a:ext cx="633203" cy="62099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42" name="Picture 66" descr="D:\загрузки 2\векторы шаблоны\новое\векторы иконок\1\125467-justice-collection\law-book.png"/>
            <p:cNvPicPr>
              <a:picLocks noChangeAspect="1" noChangeArrowheads="1"/>
            </p:cNvPicPr>
            <p:nvPr/>
          </p:nvPicPr>
          <p:blipFill>
            <a:blip r:embed="rId14" cstate="print">
              <a:duotone>
                <a:srgbClr val="BFBFBF">
                  <a:shade val="45000"/>
                  <a:satMod val="135000"/>
                </a:srgbClr>
                <a:prstClr val="white"/>
              </a:duotone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31297" y="4892541"/>
              <a:ext cx="387768" cy="40967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052" name="Группа 2051"/>
          <p:cNvGrpSpPr/>
          <p:nvPr/>
        </p:nvGrpSpPr>
        <p:grpSpPr>
          <a:xfrm>
            <a:off x="3194140" y="3595255"/>
            <a:ext cx="633203" cy="620992"/>
            <a:chOff x="2953988" y="3886898"/>
            <a:chExt cx="633203" cy="620992"/>
          </a:xfrm>
        </p:grpSpPr>
        <p:sp>
          <p:nvSpPr>
            <p:cNvPr id="61" name="Овал 60"/>
            <p:cNvSpPr/>
            <p:nvPr/>
          </p:nvSpPr>
          <p:spPr>
            <a:xfrm>
              <a:off x="2953988" y="3886898"/>
              <a:ext cx="633203" cy="62099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3082" name="Picture 10" descr="https://cdn3.iconfinder.com/data/icons/other-icons/48/paper_document-512.png"/>
            <p:cNvPicPr>
              <a:picLocks noChangeAspect="1" noChangeArrowheads="1"/>
            </p:cNvPicPr>
            <p:nvPr/>
          </p:nvPicPr>
          <p:blipFill>
            <a:blip r:embed="rId15" cstate="print">
              <a:extLst>
                <a:ext uri="{BEBA8EAE-BF5A-486C-A8C5-ECC9F3942E4B}">
                  <a14:imgProps xmlns:a14="http://schemas.microsoft.com/office/drawing/2010/main" xmlns="">
                    <a14:imgLayer r:embed="rId16">
                      <a14:imgEffect>
                        <a14:brightnessContrast bright="-100000" contrast="-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87822" y="3948360"/>
              <a:ext cx="559530" cy="55953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47" name="Text Placeholder 5"/>
          <p:cNvSpPr txBox="1">
            <a:spLocks/>
          </p:cNvSpPr>
          <p:nvPr/>
        </p:nvSpPr>
        <p:spPr>
          <a:xfrm>
            <a:off x="914528" y="476672"/>
            <a:ext cx="5115113" cy="327760"/>
          </a:xfrm>
          <a:prstGeom prst="rect">
            <a:avLst/>
          </a:prstGeom>
          <a:effectLst/>
        </p:spPr>
        <p:txBody>
          <a:bodyPr lIns="103163" tIns="51581" rIns="103163" bIns="51581"/>
          <a:lstStyle>
            <a:lvl1pPr marL="0" indent="0" algn="l" defTabSz="1031626" rtl="0" eaLnBrk="1" latinLnBrk="0" hangingPunct="1">
              <a:lnSpc>
                <a:spcPct val="90000"/>
              </a:lnSpc>
              <a:spcBef>
                <a:spcPts val="1128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  <a:lvl2pPr marL="515813" indent="0" algn="l" defTabSz="1031626" rtl="0" eaLnBrk="1" latinLnBrk="0" hangingPunct="1">
              <a:lnSpc>
                <a:spcPct val="90000"/>
              </a:lnSpc>
              <a:spcBef>
                <a:spcPts val="564"/>
              </a:spcBef>
              <a:buFont typeface="Arial" panose="020B0604020202020204" pitchFamily="34" charset="0"/>
              <a:buNone/>
              <a:defRPr sz="23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031626" indent="0" algn="l" defTabSz="1031626" rtl="0" eaLnBrk="1" latinLnBrk="0" hangingPunct="1">
              <a:lnSpc>
                <a:spcPct val="90000"/>
              </a:lnSpc>
              <a:spcBef>
                <a:spcPts val="564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547439" indent="0" algn="l" defTabSz="1031626" rtl="0" eaLnBrk="1" latinLnBrk="0" hangingPunct="1">
              <a:lnSpc>
                <a:spcPct val="90000"/>
              </a:lnSpc>
              <a:spcBef>
                <a:spcPts val="564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63252" indent="0" algn="l" defTabSz="1031626" rtl="0" eaLnBrk="1" latinLnBrk="0" hangingPunct="1">
              <a:lnSpc>
                <a:spcPct val="90000"/>
              </a:lnSpc>
              <a:spcBef>
                <a:spcPts val="564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79065" indent="0" algn="l" defTabSz="1031626" rtl="0" eaLnBrk="1" latinLnBrk="0" hangingPunct="1">
              <a:lnSpc>
                <a:spcPct val="90000"/>
              </a:lnSpc>
              <a:spcBef>
                <a:spcPts val="564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3094878" indent="0" algn="l" defTabSz="1031626" rtl="0" eaLnBrk="1" latinLnBrk="0" hangingPunct="1">
              <a:lnSpc>
                <a:spcPct val="90000"/>
              </a:lnSpc>
              <a:spcBef>
                <a:spcPts val="564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610691" indent="0" algn="l" defTabSz="1031626" rtl="0" eaLnBrk="1" latinLnBrk="0" hangingPunct="1">
              <a:lnSpc>
                <a:spcPct val="90000"/>
              </a:lnSpc>
              <a:spcBef>
                <a:spcPts val="564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4126504" indent="0" algn="l" defTabSz="1031626" rtl="0" eaLnBrk="1" latinLnBrk="0" hangingPunct="1">
              <a:lnSpc>
                <a:spcPct val="90000"/>
              </a:lnSpc>
              <a:spcBef>
                <a:spcPts val="564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ru-RU" sz="1800" dirty="0">
                <a:solidFill>
                  <a:srgbClr val="385E9D"/>
                </a:solidFill>
                <a:latin typeface="Calibri" panose="020F0502020204030204"/>
              </a:rPr>
              <a:t>ПРОФЕССИОНАЛЬНЫЕ РЕШЕНИЯ</a:t>
            </a:r>
          </a:p>
        </p:txBody>
      </p:sp>
      <p:pic>
        <p:nvPicPr>
          <p:cNvPr id="48" name="Picture 2" descr="C:\Users\Larinson\Desktop\КKODEKS_LOGO_COLOR_BLUE.png"/>
          <p:cNvPicPr>
            <a:picLocks noChangeAspect="1" noChangeArrowheads="1"/>
          </p:cNvPicPr>
          <p:nvPr/>
        </p:nvPicPr>
        <p:blipFill rotWithShape="1">
          <a:blip r:embed="rId17" cstate="print">
            <a:extLst>
              <a:ext uri="{BEBA8EAE-BF5A-486C-A8C5-ECC9F3942E4B}">
                <a14:imgProps xmlns:a14="http://schemas.microsoft.com/office/drawing/2010/main" xmlns="">
                  <a14:imgLayer r:embed="rId18">
                    <a14:imgEffect>
                      <a14:brightnessContrast bright="100000" contras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r="65379"/>
          <a:stretch/>
        </p:blipFill>
        <p:spPr bwMode="auto">
          <a:xfrm>
            <a:off x="4385853" y="3527472"/>
            <a:ext cx="693520" cy="7371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9" name="Picture 3" descr="\\Design-1\Материалы\Презентация\Кодекс\Презентация Кодекс_Подложки-05.png"/>
          <p:cNvPicPr>
            <a:picLocks noChangeAspect="1" noChangeArrowheads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95399" y="0"/>
            <a:ext cx="832321" cy="9861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0" name="Picture 2" descr="\\Design-1\Материалы\Презентация\Кодекс\Презентация Кодекс_Подложки-08.png"/>
          <p:cNvPicPr>
            <a:picLocks noChangeAspect="1" noChangeArrowheads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36512" y="0"/>
            <a:ext cx="777875" cy="68698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6094910" y="2588991"/>
            <a:ext cx="286957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49263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000" b="1" kern="0" dirty="0">
                <a:solidFill>
                  <a:srgbClr val="385E9D"/>
                </a:solidFill>
                <a:cs typeface="Arial"/>
              </a:rPr>
              <a:t>Справочник по медицине и здравоохранению;</a:t>
            </a:r>
          </a:p>
          <a:p>
            <a:pPr defTabSz="449263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000" b="1" kern="0" dirty="0" err="1">
                <a:solidFill>
                  <a:srgbClr val="385E9D"/>
                </a:solidFill>
                <a:cs typeface="Arial"/>
              </a:rPr>
              <a:t>Проф</a:t>
            </a:r>
            <a:r>
              <a:rPr lang="ru-RU" sz="1000" b="1" kern="0" dirty="0">
                <a:solidFill>
                  <a:srgbClr val="385E9D"/>
                </a:solidFill>
                <a:cs typeface="Arial"/>
              </a:rPr>
              <a:t>-компонент законодательства России;</a:t>
            </a:r>
          </a:p>
          <a:p>
            <a:pPr defTabSz="449263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000" b="1" kern="0" dirty="0">
                <a:solidFill>
                  <a:srgbClr val="385E9D"/>
                </a:solidFill>
                <a:cs typeface="Arial"/>
              </a:rPr>
              <a:t>Стандарты и порядки медицинской помощи;</a:t>
            </a:r>
          </a:p>
          <a:p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6379078" y="4725144"/>
            <a:ext cx="2585410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49263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000" b="1" kern="0" dirty="0">
                <a:solidFill>
                  <a:srgbClr val="385E9D"/>
                </a:solidFill>
                <a:cs typeface="Arial"/>
              </a:rPr>
              <a:t>Профессиональная библиотека «ГЭОТАР-Медиа»</a:t>
            </a:r>
          </a:p>
          <a:p>
            <a:pPr defTabSz="449263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000" b="1" kern="0" dirty="0">
                <a:solidFill>
                  <a:srgbClr val="385E9D"/>
                </a:solidFill>
                <a:cs typeface="Arial"/>
              </a:rPr>
              <a:t>Более 200 форм информированного добровольного согласия</a:t>
            </a:r>
          </a:p>
          <a:p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6379078" y="3936482"/>
            <a:ext cx="276492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>
                <a:solidFill>
                  <a:schemeClr val="bg1"/>
                </a:solidFill>
                <a:cs typeface="Arial"/>
              </a:rPr>
              <a:t>Нормы, правила, стандарты в области медицины и здравоохранения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36015276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conveyor dir="r"/>
      </p:transition>
    </mc:Choice>
    <mc:Fallback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12EEB92A-028F-4742-B727-71075A4F7664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6936" y="1268837"/>
            <a:ext cx="8371250" cy="531838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Главная страница системы</a:t>
            </a:r>
          </a:p>
        </p:txBody>
      </p:sp>
      <p:pic>
        <p:nvPicPr>
          <p:cNvPr id="4" name="Picture 2" descr="\\Design-1\Материалы\Презентация\Кодекс\Презентация Кодекс_Подложки-08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777875" cy="68698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3" descr="\\Design-1\Материалы\Презентация\Кодекс\Презентация Кодекс_Подложки-05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11287" y="1"/>
            <a:ext cx="832321" cy="9861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236296" y="1628800"/>
            <a:ext cx="1731963" cy="1725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40424013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\\Design-1\Материалы\Презентация\Кодекс\Презентация Кодекс_Подложки-08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777875" cy="68698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3" descr="\\Design-1\Материалы\Презентация\Кодекс\Презентация Кодекс_Подложки-05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11287" y="1"/>
            <a:ext cx="832321" cy="9861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Заголовок 1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dirty="0">
                <a:solidFill>
                  <a:schemeClr val="accent1">
                    <a:lumMod val="75000"/>
                  </a:schemeClr>
                </a:solidFill>
              </a:rPr>
              <a:t>Состав и разделы</a:t>
            </a:r>
          </a:p>
        </p:txBody>
      </p:sp>
      <p:pic>
        <p:nvPicPr>
          <p:cNvPr id="15" name="Объект 14"/>
          <p:cNvPicPr>
            <a:picLocks noGrp="1" noChangeAspect="1"/>
          </p:cNvPicPr>
          <p:nvPr>
            <p:ph sz="half"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691680" y="1170652"/>
            <a:ext cx="6264696" cy="3891588"/>
          </a:xfrm>
        </p:spPr>
      </p:pic>
      <p:sp>
        <p:nvSpPr>
          <p:cNvPr id="14" name="Объект 13"/>
          <p:cNvSpPr>
            <a:spLocks noGrp="1"/>
          </p:cNvSpPr>
          <p:nvPr>
            <p:ph sz="half" idx="2"/>
          </p:nvPr>
        </p:nvSpPr>
        <p:spPr>
          <a:xfrm>
            <a:off x="3140315" y="5108099"/>
            <a:ext cx="5184576" cy="1368152"/>
          </a:xfrm>
        </p:spPr>
        <p:txBody>
          <a:bodyPr>
            <a:normAutofit fontScale="55000" lnSpcReduction="20000"/>
          </a:bodyPr>
          <a:lstStyle/>
          <a:p>
            <a:pPr marL="0" lvl="0" indent="0" algn="ctr">
              <a:spcBef>
                <a:spcPct val="0"/>
              </a:spcBef>
              <a:buNone/>
            </a:pPr>
            <a:r>
              <a:rPr lang="ru-RU" sz="3300" dirty="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Справочник по медицине и здравоохранению</a:t>
            </a:r>
          </a:p>
          <a:p>
            <a:pPr marL="137160" indent="0" algn="just">
              <a:buNone/>
            </a:pPr>
            <a:r>
              <a:rPr lang="ru-RU" sz="25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ориентирован на широкий круг, в том числе будет незаменим в работе заместителей главного врача по лечебной работе, по клинико-экспертной работе и др. специалистов.</a:t>
            </a:r>
            <a:endParaRPr lang="en-US" sz="25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endParaRPr lang="ru-RU" dirty="0"/>
          </a:p>
        </p:txBody>
      </p:sp>
      <p:pic>
        <p:nvPicPr>
          <p:cNvPr id="18" name="Picture 7" descr="D:\загрузки 2\векторы шаблоны\новое\ii-01.pn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2867" t="15038" r="56668" b="52258"/>
          <a:stretch/>
        </p:blipFill>
        <p:spPr bwMode="auto">
          <a:xfrm>
            <a:off x="2184225" y="5157192"/>
            <a:ext cx="1126585" cy="12359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11" descr="D:\загрузки 2\векторы шаблоны\новое\векторы иконок\222034-productivity\chat.png"/>
          <p:cNvPicPr>
            <a:picLocks noChangeAspect="1" noChangeArrowheads="1"/>
          </p:cNvPicPr>
          <p:nvPr/>
        </p:nvPicPr>
        <p:blipFill>
          <a:blip r:embed="rId6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77022" y="5600918"/>
            <a:ext cx="340992" cy="3484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419493771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61913" y="5301208"/>
            <a:ext cx="9205913" cy="1463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Состав и разделы</a:t>
            </a:r>
            <a:endParaRPr lang="ru-RU" dirty="0"/>
          </a:p>
        </p:txBody>
      </p:sp>
      <p:pic>
        <p:nvPicPr>
          <p:cNvPr id="8" name="Объект 7"/>
          <p:cNvPicPr>
            <a:picLocks noGrp="1" noChangeAspect="1"/>
          </p:cNvPicPr>
          <p:nvPr>
            <p:ph sz="half"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99592" y="1235420"/>
            <a:ext cx="7433725" cy="4399016"/>
          </a:xfrm>
        </p:spPr>
      </p:pic>
      <p:pic>
        <p:nvPicPr>
          <p:cNvPr id="6" name="Picture 2" descr="\\Design-1\Материалы\Презентация\Кодекс\Презентация Кодекс_Подложки-08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777875" cy="68698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3" descr="\\Design-1\Материалы\Презентация\Кодекс\Презентация Кодекс_Подложки-05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11287" y="1"/>
            <a:ext cx="832321" cy="9861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85708113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94122"/>
          </a:xfrm>
        </p:spPr>
        <p:txBody>
          <a:bodyPr/>
          <a:lstStyle/>
          <a:p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Состав и разделы</a:t>
            </a:r>
            <a:endParaRPr lang="ru-RU" dirty="0"/>
          </a:p>
        </p:txBody>
      </p:sp>
      <p:pic>
        <p:nvPicPr>
          <p:cNvPr id="7" name="Объект 6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43608" y="1171946"/>
            <a:ext cx="7582843" cy="4525963"/>
          </a:xfrm>
        </p:spPr>
      </p:pic>
      <p:pic>
        <p:nvPicPr>
          <p:cNvPr id="3" name="Picture 2" descr="\\Design-1\Материалы\Презентация\Кодекс\Презентация Кодекс_Подложки-08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777875" cy="68698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3" descr="\\Design-1\Материалы\Презентация\Кодекс\Презентация Кодекс_Подложки-05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11287" y="1"/>
            <a:ext cx="832321" cy="9861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3" descr="C:\Users\Larinson\Desktop\новые плашки для презы\8020ж-01.pn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9751" b="24273"/>
          <a:stretch/>
        </p:blipFill>
        <p:spPr bwMode="auto">
          <a:xfrm>
            <a:off x="0" y="5085184"/>
            <a:ext cx="9144000" cy="17728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67822872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/>
          <a:lstStyle/>
          <a:p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Состав и разделы</a:t>
            </a:r>
            <a:endParaRPr lang="ru-RU" dirty="0"/>
          </a:p>
        </p:txBody>
      </p:sp>
      <p:pic>
        <p:nvPicPr>
          <p:cNvPr id="9" name="Объект 8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475656" y="1052737"/>
            <a:ext cx="6552728" cy="3763033"/>
          </a:xfrm>
        </p:spPr>
      </p:pic>
      <p:sp>
        <p:nvSpPr>
          <p:cNvPr id="8" name="Объект 7"/>
          <p:cNvSpPr>
            <a:spLocks noGrp="1"/>
          </p:cNvSpPr>
          <p:nvPr>
            <p:ph sz="half" idx="2"/>
          </p:nvPr>
        </p:nvSpPr>
        <p:spPr>
          <a:xfrm>
            <a:off x="777875" y="4869160"/>
            <a:ext cx="7859216" cy="1152128"/>
          </a:xfrm>
        </p:spPr>
        <p:txBody>
          <a:bodyPr>
            <a:noAutofit/>
          </a:bodyPr>
          <a:lstStyle/>
          <a:p>
            <a:pPr marL="0" lvl="0" indent="0">
              <a:buNone/>
            </a:pPr>
            <a:r>
              <a:rPr lang="ru-RU" sz="1800" dirty="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   Гиды по практическим вопросам</a:t>
            </a:r>
            <a:r>
              <a:rPr lang="ru-RU" sz="1600" dirty="0">
                <a:solidFill>
                  <a:srgbClr val="385E9D"/>
                </a:solidFill>
              </a:rPr>
              <a:t>	</a:t>
            </a:r>
          </a:p>
          <a:p>
            <a:pPr marL="137160" lvl="0" indent="0" algn="just">
              <a:lnSpc>
                <a:spcPct val="80000"/>
              </a:lnSpc>
              <a:buNone/>
            </a:pPr>
            <a:r>
              <a:rPr lang="ru-RU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Это энциклопедия практических решений по разным вопросам, с которыми сталкивается медицинская организация. В каждом Гиде подобраны рекомендации независимых экспертов и органов госвласти, примеры конкретных практических решений, образцы документов. Удобное оглавление позволит вам сэкономить время на поиске нужной информации.</a:t>
            </a:r>
          </a:p>
        </p:txBody>
      </p:sp>
      <p:pic>
        <p:nvPicPr>
          <p:cNvPr id="4" name="Picture 2" descr="\\Design-1\Материалы\Презентация\Кодекс\Презентация Кодекс_Подложки-08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777875" cy="68698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3" descr="\\Design-1\Материалы\Презентация\Кодекс\Презентация Кодекс_Подложки-05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11287" y="1"/>
            <a:ext cx="832321" cy="9861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14542" y="6125320"/>
            <a:ext cx="8785225" cy="744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411404598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</p:spPr>
        <p:txBody>
          <a:bodyPr/>
          <a:lstStyle/>
          <a:p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Состав и разделы</a:t>
            </a:r>
            <a:endParaRPr lang="ru-RU" dirty="0"/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339752" y="1555846"/>
            <a:ext cx="6303471" cy="3723702"/>
          </a:xfrm>
        </p:spPr>
      </p:pic>
      <p:pic>
        <p:nvPicPr>
          <p:cNvPr id="5" name="Picture 2" descr="\\Design-1\Материалы\Презентация\Кодекс\Презентация Кодекс_Подложки-08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777875" cy="68698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3" descr="\\Design-1\Материалы\Презентация\Кодекс\Презентация Кодекс_Подложки-05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11287" y="1"/>
            <a:ext cx="832321" cy="9861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3" descr="D:\загрузки 2\векторы шаблоны\новое\xxx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86158" y="5438321"/>
            <a:ext cx="806272" cy="8424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Рисунок 1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88440" y="5665574"/>
            <a:ext cx="355083" cy="3879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3" descr="D:\загрузки 2\векторы шаблоны\новое\xxx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43608" y="2222173"/>
            <a:ext cx="806272" cy="8424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Прямоугольник 20"/>
          <p:cNvSpPr/>
          <p:nvPr/>
        </p:nvSpPr>
        <p:spPr>
          <a:xfrm>
            <a:off x="2399383" y="5567153"/>
            <a:ext cx="542866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804606">
              <a:defRPr/>
            </a:pPr>
            <a:r>
              <a:rPr lang="ru-RU" sz="1600" b="1" kern="0" dirty="0">
                <a:solidFill>
                  <a:schemeClr val="bg1">
                    <a:lumMod val="75000"/>
                  </a:schemeClr>
                </a:solidFill>
              </a:rPr>
              <a:t>ВЫБОР НАШИХ ПОЛЬЗОВАТЕЛЕЙ: ПОЛНОТА, КАЧЕСТВО И НАДЕЖНОСТЬ ИНФОРМАЦИИ!</a:t>
            </a: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27447" y="3064614"/>
            <a:ext cx="3512506" cy="1927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" name="Рисунок 1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08630" y="2427702"/>
            <a:ext cx="470862" cy="4313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56042020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66130"/>
          </a:xfrm>
        </p:spPr>
        <p:txBody>
          <a:bodyPr/>
          <a:lstStyle/>
          <a:p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Состав и разделы</a:t>
            </a:r>
            <a:endParaRPr lang="ru-RU" dirty="0"/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259632" y="1556792"/>
            <a:ext cx="7511173" cy="4525963"/>
          </a:xfrm>
        </p:spPr>
      </p:pic>
      <p:pic>
        <p:nvPicPr>
          <p:cNvPr id="5" name="Picture 2" descr="\\Design-1\Материалы\Презентация\Кодекс\Презентация Кодекс_Подложки-08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777875" cy="68698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3" descr="\\Design-1\Материалы\Презентация\Кодекс\Презентация Кодекс_Подложки-05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11287" y="1"/>
            <a:ext cx="832321" cy="9861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C:\Users\Larinson\Desktop\КKODEKS_LOGO_COLOR_BLUE.png"/>
          <p:cNvPicPr>
            <a:picLocks noChangeAspect="1" noChangeArrowheads="1"/>
          </p:cNvPicPr>
          <p:nvPr/>
        </p:nvPicPr>
        <p:blipFill rotWithShape="1">
          <a:blip r:embed="rId5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 xmlns="">
                  <a14:imgLayer r:embed="rId6">
                    <a14:imgEffect>
                      <a14:brightnessContrast bright="100000" contras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r="65379"/>
          <a:stretch/>
        </p:blipFill>
        <p:spPr bwMode="auto">
          <a:xfrm>
            <a:off x="1835696" y="6453335"/>
            <a:ext cx="243834" cy="2591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8" descr="D:\загрузки 2\векторы шаблоны\ИНФОГРАФИКА ноябрь 2016\file.png"/>
          <p:cNvPicPr>
            <a:picLocks noChangeAspect="1" noChangeArrowheads="1"/>
          </p:cNvPicPr>
          <p:nvPr/>
        </p:nvPicPr>
        <p:blipFill>
          <a:blip r:embed="rId7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96551" y="4613388"/>
            <a:ext cx="680332" cy="6803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75656" y="5445224"/>
            <a:ext cx="3846513" cy="219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75655" y="5805264"/>
            <a:ext cx="3846513" cy="219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837992257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6_Custom Design">
  <a:themeElements>
    <a:clrScheme name="Custom 18">
      <a:dk1>
        <a:srgbClr val="44546A"/>
      </a:dk1>
      <a:lt1>
        <a:srgbClr val="FFFFFF"/>
      </a:lt1>
      <a:dk2>
        <a:srgbClr val="44546A"/>
      </a:dk2>
      <a:lt2>
        <a:srgbClr val="FFFFFF"/>
      </a:lt2>
      <a:accent1>
        <a:srgbClr val="ED6B49"/>
      </a:accent1>
      <a:accent2>
        <a:srgbClr val="BFBFBF"/>
      </a:accent2>
      <a:accent3>
        <a:srgbClr val="7F7F7F"/>
      </a:accent3>
      <a:accent4>
        <a:srgbClr val="BFBFBF"/>
      </a:accent4>
      <a:accent5>
        <a:srgbClr val="FFFFFF"/>
      </a:accent5>
      <a:accent6>
        <a:srgbClr val="FFFFFF"/>
      </a:accent6>
      <a:hlink>
        <a:srgbClr val="FFFFFF"/>
      </a:hlink>
      <a:folHlink>
        <a:srgbClr val="FFFFFF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5_Custom Design">
  <a:themeElements>
    <a:clrScheme name="Custom 18">
      <a:dk1>
        <a:srgbClr val="44546A"/>
      </a:dk1>
      <a:lt1>
        <a:srgbClr val="FFFFFF"/>
      </a:lt1>
      <a:dk2>
        <a:srgbClr val="44546A"/>
      </a:dk2>
      <a:lt2>
        <a:srgbClr val="FFFFFF"/>
      </a:lt2>
      <a:accent1>
        <a:srgbClr val="ED6B49"/>
      </a:accent1>
      <a:accent2>
        <a:srgbClr val="BFBFBF"/>
      </a:accent2>
      <a:accent3>
        <a:srgbClr val="7F7F7F"/>
      </a:accent3>
      <a:accent4>
        <a:srgbClr val="BFBFBF"/>
      </a:accent4>
      <a:accent5>
        <a:srgbClr val="FFFFFF"/>
      </a:accent5>
      <a:accent6>
        <a:srgbClr val="FFFFFF"/>
      </a:accent6>
      <a:hlink>
        <a:srgbClr val="FFFFFF"/>
      </a:hlink>
      <a:folHlink>
        <a:srgbClr val="FFFFFF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6_Custom Design">
  <a:themeElements>
    <a:clrScheme name="Custom 18">
      <a:dk1>
        <a:srgbClr val="44546A"/>
      </a:dk1>
      <a:lt1>
        <a:srgbClr val="FFFFFF"/>
      </a:lt1>
      <a:dk2>
        <a:srgbClr val="44546A"/>
      </a:dk2>
      <a:lt2>
        <a:srgbClr val="FFFFFF"/>
      </a:lt2>
      <a:accent1>
        <a:srgbClr val="ED6B49"/>
      </a:accent1>
      <a:accent2>
        <a:srgbClr val="BFBFBF"/>
      </a:accent2>
      <a:accent3>
        <a:srgbClr val="7F7F7F"/>
      </a:accent3>
      <a:accent4>
        <a:srgbClr val="BFBFBF"/>
      </a:accent4>
      <a:accent5>
        <a:srgbClr val="FFFFFF"/>
      </a:accent5>
      <a:accent6>
        <a:srgbClr val="FFFFFF"/>
      </a:accent6>
      <a:hlink>
        <a:srgbClr val="FFFFFF"/>
      </a:hlink>
      <a:folHlink>
        <a:srgbClr val="FFFFFF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17_Custom Design">
  <a:themeElements>
    <a:clrScheme name="Custom 18">
      <a:dk1>
        <a:srgbClr val="44546A"/>
      </a:dk1>
      <a:lt1>
        <a:srgbClr val="FFFFFF"/>
      </a:lt1>
      <a:dk2>
        <a:srgbClr val="44546A"/>
      </a:dk2>
      <a:lt2>
        <a:srgbClr val="FFFFFF"/>
      </a:lt2>
      <a:accent1>
        <a:srgbClr val="ED6B49"/>
      </a:accent1>
      <a:accent2>
        <a:srgbClr val="BFBFBF"/>
      </a:accent2>
      <a:accent3>
        <a:srgbClr val="7F7F7F"/>
      </a:accent3>
      <a:accent4>
        <a:srgbClr val="BFBFBF"/>
      </a:accent4>
      <a:accent5>
        <a:srgbClr val="FFFFFF"/>
      </a:accent5>
      <a:accent6>
        <a:srgbClr val="FFFFFF"/>
      </a:accent6>
      <a:hlink>
        <a:srgbClr val="FFFFFF"/>
      </a:hlink>
      <a:folHlink>
        <a:srgbClr val="FFFFFF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30_Custom Design">
  <a:themeElements>
    <a:clrScheme name="Custom 18">
      <a:dk1>
        <a:srgbClr val="44546A"/>
      </a:dk1>
      <a:lt1>
        <a:srgbClr val="FFFFFF"/>
      </a:lt1>
      <a:dk2>
        <a:srgbClr val="44546A"/>
      </a:dk2>
      <a:lt2>
        <a:srgbClr val="FFFFFF"/>
      </a:lt2>
      <a:accent1>
        <a:srgbClr val="ED6B49"/>
      </a:accent1>
      <a:accent2>
        <a:srgbClr val="BFBFBF"/>
      </a:accent2>
      <a:accent3>
        <a:srgbClr val="7F7F7F"/>
      </a:accent3>
      <a:accent4>
        <a:srgbClr val="BFBFBF"/>
      </a:accent4>
      <a:accent5>
        <a:srgbClr val="FFFFFF"/>
      </a:accent5>
      <a:accent6>
        <a:srgbClr val="FFFFFF"/>
      </a:accent6>
      <a:hlink>
        <a:srgbClr val="FFFFFF"/>
      </a:hlink>
      <a:folHlink>
        <a:srgbClr val="FFFFFF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18_Custom Design">
  <a:themeElements>
    <a:clrScheme name="Custom 18">
      <a:dk1>
        <a:srgbClr val="44546A"/>
      </a:dk1>
      <a:lt1>
        <a:srgbClr val="FFFFFF"/>
      </a:lt1>
      <a:dk2>
        <a:srgbClr val="44546A"/>
      </a:dk2>
      <a:lt2>
        <a:srgbClr val="FFFFFF"/>
      </a:lt2>
      <a:accent1>
        <a:srgbClr val="ED6B49"/>
      </a:accent1>
      <a:accent2>
        <a:srgbClr val="BFBFBF"/>
      </a:accent2>
      <a:accent3>
        <a:srgbClr val="7F7F7F"/>
      </a:accent3>
      <a:accent4>
        <a:srgbClr val="BFBFBF"/>
      </a:accent4>
      <a:accent5>
        <a:srgbClr val="FFFFFF"/>
      </a:accent5>
      <a:accent6>
        <a:srgbClr val="FFFFFF"/>
      </a:accent6>
      <a:hlink>
        <a:srgbClr val="FFFFFF"/>
      </a:hlink>
      <a:folHlink>
        <a:srgbClr val="FFFFFF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2424</TotalTime>
  <Words>330</Words>
  <Application>Microsoft Office PowerPoint</Application>
  <PresentationFormat>Экран (4:3)</PresentationFormat>
  <Paragraphs>91</Paragraphs>
  <Slides>18</Slides>
  <Notes>5</Notes>
  <HiddenSlides>0</HiddenSlides>
  <MMClips>0</MMClips>
  <ScaleCrop>false</ScaleCrop>
  <HeadingPairs>
    <vt:vector size="4" baseType="variant">
      <vt:variant>
        <vt:lpstr>Тема</vt:lpstr>
      </vt:variant>
      <vt:variant>
        <vt:i4>7</vt:i4>
      </vt:variant>
      <vt:variant>
        <vt:lpstr>Заголовки слайдов</vt:lpstr>
      </vt:variant>
      <vt:variant>
        <vt:i4>18</vt:i4>
      </vt:variant>
    </vt:vector>
  </HeadingPairs>
  <TitlesOfParts>
    <vt:vector size="25" baseType="lpstr">
      <vt:lpstr>Тема Office</vt:lpstr>
      <vt:lpstr>16_Custom Design</vt:lpstr>
      <vt:lpstr>15_Custom Design</vt:lpstr>
      <vt:lpstr>6_Custom Design</vt:lpstr>
      <vt:lpstr>17_Custom Design</vt:lpstr>
      <vt:lpstr>30_Custom Design</vt:lpstr>
      <vt:lpstr>18_Custom Design</vt:lpstr>
      <vt:lpstr>Слайд 1</vt:lpstr>
      <vt:lpstr>Слайд 2</vt:lpstr>
      <vt:lpstr>Главная страница системы</vt:lpstr>
      <vt:lpstr>Состав и разделы</vt:lpstr>
      <vt:lpstr>Состав и разделы</vt:lpstr>
      <vt:lpstr>Состав и разделы</vt:lpstr>
      <vt:lpstr>Состав и разделы</vt:lpstr>
      <vt:lpstr>Состав и разделы</vt:lpstr>
      <vt:lpstr>Состав и разделы</vt:lpstr>
      <vt:lpstr>Состав и разделы</vt:lpstr>
      <vt:lpstr>Состав и разделы</vt:lpstr>
      <vt:lpstr>Состав и разделы</vt:lpstr>
      <vt:lpstr>Состав и разделы</vt:lpstr>
      <vt:lpstr>Быть в курсе важных событий отрасли</vt:lpstr>
      <vt:lpstr>Быть в курсе важных событий отрасли</vt:lpstr>
      <vt:lpstr>Быть в курсе важных событий отрасли</vt:lpstr>
      <vt:lpstr>Слайд 17</vt:lpstr>
      <vt:lpstr>Слайд 18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tvsavchenko@kodeks.ru</dc:creator>
  <cp:lastModifiedBy>Uzer</cp:lastModifiedBy>
  <cp:revision>183</cp:revision>
  <dcterms:created xsi:type="dcterms:W3CDTF">2018-01-26T07:20:34Z</dcterms:created>
  <dcterms:modified xsi:type="dcterms:W3CDTF">2021-10-11T07:58:38Z</dcterms:modified>
</cp:coreProperties>
</file>