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5ADA2C-516F-46C1-81DE-131A64F14497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010B69-12DE-462A-B906-4DF28FB3D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КНИГИ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700BF9-5D01-4487-B8BE-F05553DE374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9A33A2-C5C9-44A0-9E1C-EBE38562E14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45E77-F9DC-4D54-B6C9-443EC529CB3A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9BE14-25B8-4FEA-AC21-6B04E4A1E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1C6A-9741-46CE-AE16-52ACBAE275DB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515B5-C731-44BB-BD77-97E3FF9EF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CEC0E-3ABD-409A-AF06-3F943817454A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89126-B02E-4CC6-8FEE-EDAB3EED3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AD0CE-9A77-401D-884E-F36EBD734F8D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A4EA2-DBF4-4569-9967-26FA2E805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5CB11-716B-4615-935B-D6CCF449018F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81086-6B8E-4722-803F-47B19F7DF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5892A-09EC-4215-BD5F-E1D512CEE821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D9759-A993-4830-BD71-4C6338464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ADD2-1CC2-4500-97D7-91F8EF4A2872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E9A51-F228-47C5-81AC-48AE6BA61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59560-C43E-4B98-99C0-EF7D5E07FBFB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C5DC3-0D8F-4C55-8FDB-389849AA5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C8630-4A3C-420B-8F38-4839F6EEDD1D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CCA48-5650-4D6C-9F59-36A2B2398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1DD07-3F5D-4670-AF2A-D888D6C65E24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3A119-7B22-4114-9E3E-D613A19D5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A66DC-8142-4048-987C-1669F0D55AE3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FE0E4-CB43-4244-B055-01C15A7FB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362440-16C3-4DED-AE04-14AB2C7C34D7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AEFE39-AA5A-4AE5-BB28-BAC48D65A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2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ProfessorVenevtse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785813"/>
            <a:ext cx="5357812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357313" y="4714875"/>
            <a:ext cx="6500812" cy="19081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ВЕНЕВЦЕВА ЮЛИЯ ЛЬВОВНА</a:t>
            </a: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заведующая кафедрой </a:t>
            </a:r>
            <a:r>
              <a:rPr lang="ru-RU" b="1" dirty="0">
                <a:latin typeface="Constantia" pitchFamily="18" charset="0"/>
              </a:rPr>
              <a:t>«Пропедевтика  внутренних  болезней»,</a:t>
            </a:r>
          </a:p>
          <a:p>
            <a:pPr algn="ctr">
              <a:defRPr/>
            </a:pPr>
            <a:r>
              <a:rPr lang="ru-RU" b="1" dirty="0">
                <a:latin typeface="Constantia" pitchFamily="18" charset="0"/>
              </a:rPr>
              <a:t>доктор медицинских наук,</a:t>
            </a:r>
          </a:p>
          <a:p>
            <a:pPr algn="ctr">
              <a:defRPr/>
            </a:pPr>
            <a:r>
              <a:rPr lang="ru-RU" b="1" dirty="0">
                <a:latin typeface="Constantia" pitchFamily="18" charset="0"/>
              </a:rPr>
              <a:t>заслуженный врач РФ</a:t>
            </a:r>
            <a:endParaRPr lang="ru-RU" dirty="0">
              <a:latin typeface="Constantia" pitchFamily="18" charset="0"/>
            </a:endParaRP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R:\ОТДЕЛЫ\АГЛ\Веневцева Ю. Л\физкультура 2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928688"/>
            <a:ext cx="182086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R:\ОТДЕЛЫ\АГЛ\Веневцева Ю. Л\Актуальные проблемы 2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000500"/>
            <a:ext cx="184150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2786063" y="928688"/>
            <a:ext cx="592931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Веневцева, Ю. Л. Современный взгляд на физкультуру для здоровья: рекомендации британских специалистов / Ю. Л. Веневцева, А. Х. Мельников // Физкультура в профилактике, лечении и реабилитации. - 2011. - № 1-2. - С. 90-94.</a:t>
            </a:r>
          </a:p>
        </p:txBody>
      </p:sp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2786063" y="4071938"/>
            <a:ext cx="58578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Веневцева, Ю. Л. Особенности ЭКГ у детей и подростков / Ю. Л. Веневцева, А. Х. Мельников, И. В. Венкина // Актуальные проблемы охраны материнства и детства : сб. материалов Международ. российско-американской науч.-практ. конф. – Тула, 2004. - С. 27.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R:\ОТДЕЛЫ\АГЛ\Веневцева Ю. Л\Физкультура и здоровь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000125"/>
            <a:ext cx="18605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2857500" y="1000125"/>
            <a:ext cx="578643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Матвеева, О. Б. Уровень здоровья и двигательной активности студентов, обучающихся в 2012/13 году на 3 курсе лечебного факультета / О. Б. Матвеева, Х. М. Ляшенко, Ю. Л. Веневцева // Физкультура и здоровье: молодежная наука и инновации : сб. науч. тр. участников Международ. науч.-практ. конф., май 2013 г. - Тула, 2013. - С. 88-90.</a:t>
            </a: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500063" y="3722688"/>
            <a:ext cx="821531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1. Веневцева, Ю. Л. Влияние курса лазеропунктуры и препарата альфа-токоферола на энергоакупунктурный статус здоровых лиц молодого возраста / Ю. Л. Веневцева, Т. Ф. Дымнич, А. Х. Мельников // Вестник новых медицинских технологий.  - 2005. - № 2. - C. 67-68.</a:t>
            </a:r>
          </a:p>
          <a:p>
            <a:pPr algn="just"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2. Комплексный мониторинг психофизиологического состояния студентов в период экзаменационной сессии с системных позиций / Ю. Л. Веневцева [и др.] // Вестник новых медицинских технологий. - 2006. - Т. 13, № 3. - C. 134-137.</a:t>
            </a:r>
          </a:p>
          <a:p>
            <a:pPr algn="just"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3. Веневцева, Ю. Л. Системные психофизиологические особенности студентов первого курса / Ю. Л. Веневцева, Г. О. Самсонова, С. В. Антоненко // Вестник новых медицинских технологий. - 2009. - Т. 16, № 2. - С. 99-100.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428625" y="1019175"/>
            <a:ext cx="828675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4. Иванушкина, Н. Ф. Учет геомагнитной обстановки в проектировании физического воспитания студентов с отклонениями в состоянии здоровья / Н. Ф. Иванушкина, Ю. Л. Веневцева, А. Х. Мельников // Известия Тульского государственного университета. Серия : Гуманитарные науки. - Тула, 2012. - Вып. 1, ч. 2. - С. 58-62.</a:t>
            </a:r>
          </a:p>
          <a:p>
            <a:pPr algn="just"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5. Кашмина, Е. О. Индивидуализация физических нагрузок у студентов с отклонениями в состоянии здоровья / Е. О. Кашмина, Ю. Л. Веневцева // Известия Тульского государственного университета. Серия : Гуманитарные науки. - Тула, 2012. - Вып. 1, ч. 2. - С. 52-58.</a:t>
            </a:r>
          </a:p>
          <a:p>
            <a:pPr algn="just"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6. Андреева, Е. Н. Сравнительный анализ распространенности патологии функциональных систем, показателей физической, психологической и социальной адаптации при сплошном обследовании студентов ТулГУ и у студентов с отклонениями в состоянии здоровья / Е. Н. Андреева, Ю. Л. Веневцева // Известия Тульского государственного университета. Серия : Физическая культура и спорт. - Тула, 2006. - Вып. 1. - С. 17-25.</a:t>
            </a:r>
          </a:p>
          <a:p>
            <a:pPr algn="just"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7. Веневцева, Ю. Л. Разработка компьютерной программы для оценки качества и сбалансированности питания студентов / Ю. Л. Веневцева, А. Х. Мельников, С. В. Антоненко // Известия Тульского государственного университета. Серия : Физическая культура и спорт. - Тула, 2006. - Вып. 1. - С. 52-54.</a:t>
            </a:r>
          </a:p>
          <a:p>
            <a:pPr algn="just"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8. Веневцева, Ю. Л. От практики - к обоснованию индивидуализации типа физических нагрузок во время занятий физкультурой в вузе / Ю. Л. Веневцева, П. А. Шишкин, А. Х. Мельников // Известия Тульского государственного университета. Серия : Физическая культура и спорт. - Тула, 2013. - Вып. 1. - С. 19-24.</a:t>
            </a:r>
          </a:p>
          <a:p>
            <a:pPr algn="just" eaLnBrk="0" hangingPunct="0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428625" y="876300"/>
            <a:ext cx="8358188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9. Веневцева, Ю. Л. Основные научные направления 8-го Европейского конгресса по спортивной медицине (25-28 сентября 2013 года, Страсбург, Франция) / Ю. Л. Веневцева // Лечебная физкультура и спортивная медицина. - 2014. - № 2. - С. 83-86.</a:t>
            </a:r>
          </a:p>
          <a:p>
            <a:pPr algn="just"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10. Шишкин, П. А. Влияние занятий гимнастикой хатха-йога на параметры психофизиологической адаптации студенток в условиях вуза / П. А. Шишкин, Ю. Л. Веневцева, А. Х. Мельников // Физкультура в профилактике, лечении и реабилитации. -  2010. - № 3-4. - С.103-105.</a:t>
            </a:r>
          </a:p>
          <a:p>
            <a:pPr algn="just"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11. Особенности функционального состояния и психологического статуса юных легкоатлетов 12-14 лет / Ю. Л. Веневцева [и др.] // Физкультура в профилактике, лечении и реабилитации. - 2011. - № 1-2. - С. 26-29. </a:t>
            </a:r>
          </a:p>
          <a:p>
            <a:pPr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12. Веневцева, Ю. Л. Системный анализ гемодинамики у пациентов различного профиля / Ю. Л. Веневцева, А. Х. Мельников // XXXVII научно-практическая конференция профессорско-преподавательского состава ТулГУ. Секция "Профилактическая медицина. Общественное здоровье и здравоохранение" : сб. материалов. - Тула, 2001. - С. 9-12.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13. Значение уровня психоэмоциональной напряженности студентов для адаптации к дыхательным нагрузкам / Ю. Л. Веневцева [и др.] // Реабилитационно-восстановительные технологии в физической культуре, спорте, восстановительной, клинической медицине и биологии : сб. ст. - Тула, 2004. - C. 25-32.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14. Результаты воздействия ароматов натуральных эфирных масел на электропроводность биологически активных точек / Ю. Л. Веневцева [и др.] // Реабилитационно-восстановительные технологии в физической культуре, спорте, восстановительной, клинической медицине и биологии : сб. ст. - Тула, 2004. - C. 196-203.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625" y="1022350"/>
            <a:ext cx="8286750" cy="64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15. Николашина, Е. Н. Уровень здоровья и мотивация оздоровления студентов-первокурсников / Е. Н. Николашина, Ю. Л. Веневцева, В. И. Чмиленко // Физическая культура студента как фактор сохранения и укрепления его здоровья: материалы Всерос. электрон. науч.-практ. конф., 3 янв.-30 марта 2003 г. - Тула, 2003. - С. 54-55.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16. Царев, Н. Н. Взаимосвязи параметров психофизиологической адаптации студентов 6 курса лечебного факультета зависят от уровня привычной двигательной активности / Н. Н. Царев, Ю. Л. Веневцева, А. Х. Мельников // Физкультура и здоровье: молодежная наука и инновации : сб. науч. тр. участников Междунар. науч.-практ. конф., май 2013 г. - Тула, 2013. - С. 165-169.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17. Старостина, Е. Н. Показатели вариабельности сердечного ритма по данным суточного мониторирования у подростков с синдромом вегетативной дисфункции или мягкой артериальной гипертензией и разным привычным уровнем двигательной активности / Ю. М. Старостина, Е. Н. Казидаева, Ю. Л. Веневцева // Физическая культура и здоровье: молодежная наука и инновации : сб. науч. тр. участников Междунар. науч.-практ. конф., май 2014 г. - Тула, 2014. - С. 225-228.</a:t>
            </a:r>
          </a:p>
          <a:p>
            <a:pPr algn="just"/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>
                <a:latin typeface="Times New Roman" pitchFamily="18" charset="0"/>
                <a:cs typeface="Times New Roman" pitchFamily="18" charset="0"/>
              </a:rPr>
              <a:t>Виртуальную выставку подготовила методист </a:t>
            </a:r>
          </a:p>
          <a:p>
            <a:pPr algn="r"/>
            <a:r>
              <a:rPr lang="ru-RU" sz="1600">
                <a:latin typeface="Times New Roman" pitchFamily="18" charset="0"/>
                <a:cs typeface="Times New Roman" pitchFamily="18" charset="0"/>
              </a:rPr>
              <a:t>   ЦННиВД научной библиотеки ТулГУ Филимонова О.Ю.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214313" y="635000"/>
            <a:ext cx="87153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БИОГРАФИЯ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	Родилась в Туле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октября 1950 г. В 1973 г. с отличием окончила Тартуский государственный университет по специальности «Лечебное дело» со специализацией по спортивной медицине и лечебной физкультуре. В 1973-1990 гг. врач, зав. отделением и главный врач Тульского областного врачебно-физкультурного диспансера. В 1991 г. перешла на работу в отдел функциональной диагностики клинико-диагностического центра Тульской областной больницы. С 2003 г. - зав. кафедрой пропедевтики внутренних болезней Тульского государственного университета.</a:t>
            </a:r>
          </a:p>
          <a:p>
            <a:pPr algn="just"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	В 1991 г. защитила диссертацию на соискание ученой степени кандидата медицинских наук, а в 1996 г. - доктора медицинских наук. Основное направление научных исследований - донозологическая диагностика и коррекция с использованием немедикаментозных средств.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50" y="746125"/>
            <a:ext cx="8643938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	С 1999 г. занимается вопросами биоритмологии, арома- и кристаллодиагностики.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	В 1983 г. награждена бронзовой медалью ВДНХ за организацию врачебного контроля за физическим воспитанием в детских дошкольных учреждениях Тульской области, в 1985 г. - значком «Отличник здравоохранения». В 1999 г. Ю.Л. Веневцевой присвоено звание «Заслуженный врач РФ».</a:t>
            </a:r>
          </a:p>
          <a:p>
            <a:pPr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	С 2009 г. - член-корреспондент Академии медико-технических наук. </a:t>
            </a:r>
          </a:p>
          <a:p>
            <a:pPr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	Председатель Тульского регионального отделения Российского общества Холтеровского мониторирования и неинвазивной электрофизиологии</a:t>
            </a:r>
            <a:r>
              <a:rPr lang="ru-RU" sz="2400"/>
              <a:t>.</a:t>
            </a:r>
          </a:p>
          <a:p>
            <a:pPr algn="just"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	Автор свыше 400 научных работ, соавтор 6 монографий.</a:t>
            </a:r>
          </a:p>
          <a:p>
            <a:pPr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Под руководством Ю.Л. Веневцевой защищено 2 докторских и 10 кандидатских диссертаций.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2"/>
          <p:cNvSpPr>
            <a:spLocks noChangeArrowheads="1"/>
          </p:cNvSpPr>
          <p:nvPr/>
        </p:nvSpPr>
        <p:spPr bwMode="auto">
          <a:xfrm>
            <a:off x="2928938" y="785813"/>
            <a:ext cx="477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onstantia" pitchFamily="18" charset="0"/>
              </a:rPr>
              <a:t>КНИГИ И УЧЕБНЫЕ ПОСОБИЯ</a:t>
            </a:r>
          </a:p>
        </p:txBody>
      </p:sp>
      <p:pic>
        <p:nvPicPr>
          <p:cNvPr id="17410" name="Picture 4" descr="R:\ОТДЕЛЫ\АГЛ\Веневцева Ю. Л\востановительная медицин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357313"/>
            <a:ext cx="1643063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R:\ОТДЕЛЫ\АГЛ\Веневцева Ю. Л\избранные технологи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071938"/>
            <a:ext cx="16129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6"/>
          <p:cNvSpPr>
            <a:spLocks noChangeArrowheads="1"/>
          </p:cNvSpPr>
          <p:nvPr/>
        </p:nvSpPr>
        <p:spPr bwMode="auto">
          <a:xfrm>
            <a:off x="2714625" y="1428750"/>
            <a:ext cx="5929313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Восстановительная медицина : монография. В 4 т. Т. 4 / под ред. А. А. Хадарцева, С. Н. Гонтарева, Л. Г. Агасарова. – Тула; Белгород,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2011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204 с.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Монография посвящена восстановительным мероприятиям при заболеваниях внутренних органов при комплексном воздействии механотренажерных технологий, низкоинтенсивного лазерного излучения.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Прямоугольник 7"/>
          <p:cNvSpPr>
            <a:spLocks noChangeArrowheads="1"/>
          </p:cNvSpPr>
          <p:nvPr/>
        </p:nvSpPr>
        <p:spPr bwMode="auto">
          <a:xfrm>
            <a:off x="2714625" y="4214813"/>
            <a:ext cx="60007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Избранные технологии диагностики : монография / под ред. А. А. Хадарцева, В. Г. Зилова, Н. А. Фудина. - Тула : Изд-во ТулГУ, 2008. - 296 с.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В монографии изложены технологии бесконтактного и контактного съема информации с живых объектов, использующиеся при проведении лечебно-восстановительных мероприятий и профосмотров.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R:\ОТДЕЛЫ\АГЛ\Веневцева Ю. Л\Основы медицинск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071563"/>
            <a:ext cx="1719263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 descr="R:\ОТДЕЛЫ\АГЛ\Веневцева Ю. Л\теория и практика том V 2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929063"/>
            <a:ext cx="1706563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2714625" y="1143000"/>
            <a:ext cx="600075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Переломов, Л. В. Основы медицинской экологии : учебное пособие для вузов / Л. В. Переломов, И. В. Переломова, Ю. Л. Венёвцева. - Тула, 2007. - 176 с.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В учебном пособии рассмотрены вопросы влияния факторов окружающей среды на организм человека, показаны взаимосвязь между качеством воздушной, водной среды, почвы и состоянием здоровья человека.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	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2714625" y="4000500"/>
            <a:ext cx="600075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Теория и практика восстановительной медицины : монография. В 7 т. Т. 5. Синергетика и интегративная медицина /  под ред. А. А. Хадарцева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и др.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– Тула; Москва, 2006. - 264 с.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В монографии дается описание различных способов диагностики и восстановительного лечения, основанных на системном представлении и многофакторном воздействии различных величин внутренней и внешней среды.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R:\ОТДЕЛЫ\АГЛ\Веневцева Ю. Л\теория и практика том VII 2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071563"/>
            <a:ext cx="170656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R:\ОТДЕЛЫ\АГЛ\Веневцева Ю. Л\управление функцион. 19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857625"/>
            <a:ext cx="1703388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2857500" y="1071563"/>
            <a:ext cx="5929313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Теория и практика восстановительной медицины : монография.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 7 т. Т. 7. Специальные разделы восстановительной медицины / под ред. А.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Хадарцева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и др.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– Тула; Москва, 2007. - 224 с. 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В монографии обобщены результаты восстановительных мероприятий в стоматологии, дерматокосметологии. Освещены вопросы применения фитопрепаратов при психоэмоциональном стрессе  у практически здоровых лиц.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2786063" y="3786188"/>
            <a:ext cx="6000750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Управление функциональными системами организма человека. Кн. 2. Т. 1. Возможности управляющих воздействий на организм человека в условиях адаптации к факторам внешней среды / А. А. Хадарцев [и др.] . - Тула, 1999. - 208 с. 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В книге изложены вопросы управления в медицинских и биологических системах, освещена роль конституционально-антропометрических признаков в процессах адаптации к факторам внешней среды.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R:\ОТДЕЛЫ\АГЛ\Веневцева Ю. Л\Функциональная допл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857250"/>
            <a:ext cx="171608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2714625" y="928688"/>
            <a:ext cx="6072188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Веневцева, Ю. Л. Функциональная допплерэхография / Ю. Л. Веневцева, А. Х. Мельников. - Тула : Тульский полиграфист, 2002. – 232 с. 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Монография  посвящена возможностям современной допплерэхографии в оценке функциональных параметров центральной и регионарной гемодинамики и их адаптационных  резервов с позиции системного подхода.</a:t>
            </a:r>
          </a:p>
        </p:txBody>
      </p:sp>
      <p:pic>
        <p:nvPicPr>
          <p:cNvPr id="21507" name="Picture 2" descr="R:\ОТДЕЛЫ\АГЛ\Веневцева Ю. Л\актуальные вопрос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071938"/>
            <a:ext cx="17811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2786063" y="4214813"/>
            <a:ext cx="5929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Веневцева, Ю. Л. Стабилометрия у молодых : от биомеханики к психологии / Ю. Л. Веневцева, М. Н. Куница, А. Х. Мельников // Вестник новых медицинских технологий.  - Тула, 2012 . - № 1. - С. 215-217.</a:t>
            </a:r>
          </a:p>
        </p:txBody>
      </p:sp>
      <p:sp>
        <p:nvSpPr>
          <p:cNvPr id="21509" name="Прямоугольник 5"/>
          <p:cNvSpPr>
            <a:spLocks noChangeArrowheads="1"/>
          </p:cNvSpPr>
          <p:nvPr/>
        </p:nvSpPr>
        <p:spPr bwMode="auto">
          <a:xfrm>
            <a:off x="2286000" y="3286125"/>
            <a:ext cx="6500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СТАТЬИ</a:t>
            </a:r>
          </a:p>
          <a:p>
            <a:pPr algn="ctr"/>
            <a:r>
              <a:rPr lang="ru-RU" b="1">
                <a:latin typeface="Constantia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В ПРОФЕССИОНАЛЬНЫХ СБОРНИКАХ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R:\ОТДЕЛЫ\АГЛ\Веневцева Ю. Л\известия 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000125"/>
            <a:ext cx="1778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R:\ОТДЕЛЫ\АГЛ\Веневцева Ю. Л\известия 2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929063"/>
            <a:ext cx="17748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5"/>
          <p:cNvSpPr>
            <a:spLocks noChangeArrowheads="1"/>
          </p:cNvSpPr>
          <p:nvPr/>
        </p:nvSpPr>
        <p:spPr bwMode="auto">
          <a:xfrm>
            <a:off x="2857500" y="928688"/>
            <a:ext cx="58578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Ляшенко, Х. М. Физкультурно-оздоровительные технологии в коррекции функционального состояния студентов с отклонениями в сердечно-сосудистой системе / Х. М. Ляшенко, Ю. Л. Веневцева, А. Х. Мельников // Известия Тульского государственного университета. Серия : Гуманитарные науки. - Тула, 2012. - Вып. 1, ч. 2. – С. 29-34.</a:t>
            </a:r>
          </a:p>
        </p:txBody>
      </p:sp>
      <p:sp>
        <p:nvSpPr>
          <p:cNvPr id="23556" name="Прямоугольник 6"/>
          <p:cNvSpPr>
            <a:spLocks noChangeArrowheads="1"/>
          </p:cNvSpPr>
          <p:nvPr/>
        </p:nvSpPr>
        <p:spPr bwMode="auto">
          <a:xfrm>
            <a:off x="2928938" y="4071938"/>
            <a:ext cx="57864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Веневцева, Ю. Л. Влияние физкультурного занятия на реактивность сердечно-сосудистой системы у студентов 1-2 го курсов с разным уровнем здоровья / Ю. Л. Веневцева, В. В. Вольф, Е. А. Макарова // Известия Тульского государственного университета. Серия : Гуманитарные науки. - Тула, 2014. - Вып. 4, ч. 2. - С. 39-44.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R:\ОТДЕЛЫ\АГЛ\Веневцева Ю. Л\известия 2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928688"/>
            <a:ext cx="1857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R:\ОТДЕЛЫ\АГЛ\Веневцева Ю. Л\физкультура 2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786188"/>
            <a:ext cx="185737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2857500" y="928688"/>
            <a:ext cx="578643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Роль центра здоровья в оздоровительной работе со студентами / Ю. Л. Веневцева [и др.] // Известия Тульского государственного университета. Серия : Физическая культура и спорт. - Тула, 2006. - Вып. 1. - С. 48-51.</a:t>
            </a:r>
          </a:p>
        </p:txBody>
      </p:sp>
      <p:sp>
        <p:nvSpPr>
          <p:cNvPr id="24580" name="Прямоугольник 5"/>
          <p:cNvSpPr>
            <a:spLocks noChangeArrowheads="1"/>
          </p:cNvSpPr>
          <p:nvPr/>
        </p:nvSpPr>
        <p:spPr bwMode="auto">
          <a:xfrm>
            <a:off x="2928938" y="3786188"/>
            <a:ext cx="5715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Шишкин, П. А. Влияние занятий гимнастикой хатха-йога на параметры психофизиологической адаптации студенток в условиях вуза / П. А. Шишкин, Ю. Л. Веневцева, А. Х. Мельников // Физкультура в профилактике, лечении и реабилитации. - 2010. - № 3-4. - С. 103-105.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955</TotalTime>
  <Words>1460</Words>
  <Application>Microsoft Office PowerPoint</Application>
  <PresentationFormat>On-screen Show (4:3)</PresentationFormat>
  <Paragraphs>63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Constantia</vt:lpstr>
      <vt:lpstr>Wingdings 2</vt:lpstr>
      <vt:lpstr>Times New Roman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TulGU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bi6io</dc:creator>
  <cp:lastModifiedBy>Тимофеева</cp:lastModifiedBy>
  <cp:revision>93</cp:revision>
  <dcterms:created xsi:type="dcterms:W3CDTF">2015-12-23T07:15:40Z</dcterms:created>
  <dcterms:modified xsi:type="dcterms:W3CDTF">2016-02-04T08:22:59Z</dcterms:modified>
</cp:coreProperties>
</file>