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8" r:id="rId3"/>
    <p:sldId id="269" r:id="rId4"/>
    <p:sldId id="270" r:id="rId5"/>
    <p:sldId id="271" r:id="rId6"/>
    <p:sldId id="258" r:id="rId7"/>
    <p:sldId id="259" r:id="rId8"/>
    <p:sldId id="260" r:id="rId9"/>
    <p:sldId id="261" r:id="rId10"/>
    <p:sldId id="272" r:id="rId11"/>
    <p:sldId id="262" r:id="rId12"/>
    <p:sldId id="263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892" autoAdjust="0"/>
  </p:normalViewPr>
  <p:slideViewPr>
    <p:cSldViewPr>
      <p:cViewPr varScale="1"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DE37E6-179C-4D4C-88D6-9BAF4BEA1463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090C9B-7496-4B23-88D9-593162C05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37D1C-BD3C-4DDE-96A7-9C4F2ACB4C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82BD0-99C9-4C7B-9405-6B8898F184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461D1-3579-4E2D-BA15-1CE20A41D5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C74A6-E566-45E5-B866-8088766D32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59B13-B905-4771-BC99-E7CCBC9F52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968D-7FD0-4021-8C15-C34A29C187AB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0D0F-35F3-4F4A-A9EE-02E6133C6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1A16-BF71-450A-A974-A8C5A6EE011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B9C9-0075-40F1-9EFC-B0769E9C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6942-1656-4360-A959-05D8D2724D1B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9D2A-3C93-4381-B897-42B01480B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B5BB-B8F1-4C5B-BA0F-6A1AB329ABD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FC57-746D-4543-BC4F-35AB4FF37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B134-085A-4804-81EF-0D82D74A717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6D65-71CC-40A4-BED0-97153EBCD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7DBA-834D-4B82-9359-248AF8769C0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B7BE-025F-43B3-AC92-15E584AB1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4E3B-E34C-4CEB-A06E-03ADF6EC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21BF-3CCC-4B59-A37D-B9466B8B3D93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8F29-6E2A-48BB-BFCC-85BFD979BB5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50A-D910-4D7B-B052-96FE2416D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5D6A-CB56-46EC-B299-4CDB8766881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5F7A-6F52-4BDA-B0FA-95976C1E2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F21C-156F-419B-B038-FE658022C88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84A1-32E7-4EF0-B538-CA4A3110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CE6-BED4-48CD-8732-131DB9F8FAC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A55F-34E2-4689-BFF8-2F1309F48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DBAF4A-177E-4925-A83A-F5CDA855174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FB8B6B-3022-4FBF-A05D-ABDD5AD73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B39E00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95830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B39E00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B39E00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143000" y="357188"/>
            <a:ext cx="7000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СЕРАФИМ  ИВАНОВИЧ  ЛАШНЕВ</a:t>
            </a:r>
          </a:p>
          <a:p>
            <a:pPr algn="ctr"/>
            <a:r>
              <a:rPr lang="ru-RU" sz="4000" b="1">
                <a:latin typeface="Constantia" pitchFamily="18" charset="0"/>
              </a:rPr>
              <a:t>(</a:t>
            </a:r>
            <a:r>
              <a:rPr lang="ru-RU" sz="3200" b="1">
                <a:latin typeface="Constantia" pitchFamily="18" charset="0"/>
              </a:rPr>
              <a:t>к 100-летию со дня рождения)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21.01.1917 - 17.06.2001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0tZJ6EQqj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786063"/>
            <a:ext cx="250031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786188" y="3071813"/>
            <a:ext cx="4786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Профессор, доктор технических наук, основатель школы теории проектирования режущих инструментов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R:\ОТДЕЛЫ\АГЛ\ЛАШНЕВ С.И\исследования в области инструментального 1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20732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R:\ОТДЕЛЫ\АГЛ\ЛАШНЕВ С.И\исследования в области инстр. 1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00438"/>
            <a:ext cx="2127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500063" y="4000500"/>
            <a:ext cx="55721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Формообразование задней поверхности винтовой с постоянным шагом конического инструмента шлифовальным кругом с аппроксимированным профилем / С. И. Лашнев, С. Я. Хлудов // Исследования в области инструментального производства и обработки металлов резанием : сб. науч. тр. – Тула, 1988. – С. 5-13.</a:t>
            </a:r>
            <a:endParaRPr lang="ru-RU">
              <a:latin typeface="Constantia" pitchFamily="18" charset="0"/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2928938" y="571500"/>
            <a:ext cx="55721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Пакет прикладных программ для решения задач формообразования винтовых поверхностей дисковыми инструментами  / С. И. Лашнев, А. Н. Борисов // Исследования в области инструментального производства и обработки металлов резанием : сб. науч. тр. – Тула, 1986. – С. 3-17.  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R:\ОТДЕЛЫ\АГЛ\ЛАШНЕВ С.И\исследования в области инстр. 1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20859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3000375" y="500063"/>
            <a:ext cx="54292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Расчет параметров профиля и установки дисковых инструментов для обработки стружечных канавок ступенчатых сверл // С. И. Лашнев, А. Н. Борисов // Исследования в области инструментального производства и обработки металлов резанием : сб. науч. тр. – Тула, 1989. – С. 5-10.</a:t>
            </a:r>
            <a:endParaRPr lang="ru-RU">
              <a:latin typeface="Constantia" pitchFamily="18" charset="0"/>
            </a:endParaRPr>
          </a:p>
        </p:txBody>
      </p:sp>
      <p:pic>
        <p:nvPicPr>
          <p:cNvPr id="26627" name="Picture 2" descr="R:\ОТДЕЛЫ\АГЛ\ЛАШНЕВ С.И\исследования в области инструмент. пр. 19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357563"/>
            <a:ext cx="2054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00063" y="3786188"/>
            <a:ext cx="5715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Автоматизированное проектирование сборных инструментов со сменными неперетачиваемыми пластинами / С. И. Лашнев, А. Н. Борисов, С. Г. Емельянов // Исследования в области инструментального производства и обработки металлов резанием : сб. науч. тр. – Тула, 1990. – С. 5-10.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R:\ОТДЕЛЫ\АГЛ\ЛАШНЕВ С.И\исследования в области инструмент. пр. 1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20621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3071813" y="500063"/>
            <a:ext cx="5572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Метод формообразования зубьев фасонных инструментов с нецилиндрической сердцевиной / С. И. Лашнев, Е. И. Яцун // Исследования в области инструментального производства и обработки металлов резанием : сб. науч. тр. – Тула, 1992. – С. 20-25.  </a:t>
            </a:r>
            <a:endParaRPr lang="ru-RU">
              <a:latin typeface="Constantia" pitchFamily="18" charset="0"/>
            </a:endParaRPr>
          </a:p>
        </p:txBody>
      </p:sp>
      <p:pic>
        <p:nvPicPr>
          <p:cNvPr id="28675" name="Picture 2" descr="R:\ОТДЕЛЫ\АГЛ\ЛАШНЕВ С.И\исследования в области инструмент. пр. 1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429000"/>
            <a:ext cx="2009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571500" y="3929063"/>
            <a:ext cx="55006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К вопросу классификации режущих инструментов / С. И. Лашнев, Е. В. Серова, С. В. Лобанова // Исследования в области инструментального производства и обработки металлов резанием : сб. науч. тр. – Тула, 1994. – С. 11-16.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R:\ОТДЕЛЫ\АГЛ\ЛАШНЕВ С.И\исследования в области технологии 1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21209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R:\ОТДЕЛЫ\АГЛ\ЛАШНЕВ С.И\прогрессивные методы механич. 1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286125"/>
            <a:ext cx="207803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3000375" y="714375"/>
            <a:ext cx="56435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Расчет профилей линейчатых винтовых поверхностей / С. И. Лашнев, А. Н. Борисов // Исследования в области технологии образования резьб, резьбообразующих инструментов, станков и методов контроля резьб : сб. науч. тр. - Тула, 1981. - С. 8-18.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571500" y="4006850"/>
            <a:ext cx="5572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Новый метод профилирования червячных зуборезных фрез / С. И. Лашнев, Т. А. Батова // Прогрессивные методы механической обработки и сборки : тр. преподавателей и слушателей Тул. гор. ун-та науч.-техн. знаний. - Тула, 1975. - Вып. 30. - С. 90-101. 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R:\ОТДЕЛЫ\АГЛ\ЛАШНЕВ С.И\вестник машиностроения 1965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21621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R:\ОТДЕЛЫ\АГЛ\ЛАШНЕВ С.И\станки и нстр 1967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413" y="3857625"/>
            <a:ext cx="20256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571500" y="3929063"/>
            <a:ext cx="5143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Расчет усиков червячно-шлицевых фрез / С. И. Лашнев // Станки и инструмент. –  1967. – № 4. – С. 27-28. </a:t>
            </a:r>
            <a:endParaRPr lang="ru-RU">
              <a:latin typeface="Constantia" pitchFamily="18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214688" y="571500"/>
            <a:ext cx="5429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Аналитический метод расчета профиля дисковых инструментов для обработки винтовых поверхностей / С. И. Лашнев // Вестник машиностроения. – 1965. - № 12. – С. 68-71.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R:\ОТДЕЛЫ\АГЛ\ЛАШНЕВ С.И\станки и нстр 1971 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192881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642938" y="3857625"/>
            <a:ext cx="8072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3214688" y="500063"/>
            <a:ext cx="5500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Расчет установки инструментов при обработке винтовых канавок фрез / С. И. Лашнев // Станки и инструмент. – 1971. – № 12. – С. 10-11.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285750" y="2714625"/>
            <a:ext cx="85725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Лашнев, С. И.  Расчет дисковых инструментов для обработки канавок специальных сверл / С. И. Лашнев, А. Н. Борисов, А. Г. Юдин // Исследования в области инструментального производства и обработки металлов резанием : сб. науч. тр. – Тула, 1987. – С. 15-28.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Лашнев, С. И.  Автоматизированное проектирование / С. И. Лашнев, А. Н. Борисов // Вестник машиностроения. – 1991. - № 2. – С. 49-51.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Лашнев, С. И. Профилирование фрез для обработки винтовых канавок под пластинки твердого сплава / С. И. Лашнев // Станки и инструмент. – 1960. - № 6. – С. 28.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Лашнев, С. И. Расчет радиуса начальной окружности у зубчатых изделий, обрабатываемых червячными фрезами по методу обкатки / С. И. Лашнев // Станки и инструмент. – 1963. - № 6. – С. 23-24.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Лашнев, С. И. Определение переходных кривых и подрезов на зубчатых колесах при их обработке инструментами реечного типа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С. И. Лашнев // Станки и инструмент. – 1964. - № 12. – С. 10-11.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Лашнев, С. И. Определение параметров круга при шлифовании червячных фрез для нарезания зубчатых колес / С. И. Лашнев // Станки и инструмент. – 1968. - № 9. – С. 20-22.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928688" y="1000125"/>
            <a:ext cx="7429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Представленная литература находится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в фонде библиотеки</a:t>
            </a: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Ознакомиться с трудами ученого можно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на сайте научной библиотеки ТулГУ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в разделе КАТАЛОГИ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http://library.tsu.tula.ru/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1438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	</a:t>
            </a:r>
            <a:endParaRPr lang="ru-RU"/>
          </a:p>
          <a:p>
            <a:pPr algn="just"/>
            <a:r>
              <a:rPr lang="ru-RU"/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С. И. Лашнев родился в Туле. Окончил 7-летнюю школу и школу фабрично-заводского ученичества при Тульском оружейном заводе, на котором начал свою трудовую деятельность токарем. В 1934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поступил в Тульский механический институт (ТМИ), но вскоре был вынужден по семейным обстоятельствам прекратить обучение. В 1935-1936 гг. он работал токарем на фабрике «Наша техника» в Туле, а затем продолжил обучение в ТМИ по инструментальной специальности.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	В 1941 году находился в эвакуации в г. Златоуст, где работал на одном из оборонных заводов. В военные годы впервые пришлось стать педагогом - с 1942 по 1944 гг. Лашнев преподавал в Земетчинском училище механизации сельского хозяйства (Пензенская область).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 1944 года его жизнь была неразрывно связана с Тульским механическим, затем - с Тульским политехническим институтом и Тульским государственным университетом.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 1944 года С.И. Лашнев - старший преподаватель кафедры металлорежущих инструментов ТМИ. </a:t>
            </a:r>
          </a:p>
          <a:p>
            <a:pPr algn="just"/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3581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1948 году Серафим Иванович назначен заместителем декана механико-технологического факультета по горному отделению и стал фактическим организатором подготовки специалистов горного профиля в ТМИ. В 1950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году на базе горного отделения открылся горный факультет, деканом которого Серафим Иванович являлся до 1956 года.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1956-1962 гг. заведовал кафедрой производства горных машин и был деканом факультета горного машиностроения; в 1962-1963 гг. -декан нового приборомашиностроительного факультета.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Тульском политехническом институте С. И. Лашнев работал деканом факультета грузоподъемного и горного машиностроения. В 1963 году вернулся на  кафедру металлорежущие инструменты, где работал  доцентом, а затем профессором кафедры до выхода на пенсию в 1998 году.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Деятельность Лашнева-ученого связана с разработкой геометрической теории формообразования поверхностей сложных режущих инструментов и вопросов автоматизации их проектирования.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2867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Его детище - научная школа «Исследование процессов резания и проектирование прогрессивных инструментов с использованием САПР». Теория формообразования поверхностей специальными режущими инструментами является одним из фундаментальных положений при разработке направления «Процессы механической и физико-механической обработки, станки и инструмент». Разработки повлияли на повышение эффективности машиностроительного производства и качества выпускаемой продукции, а также позволили снизить затраты на производство.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На кафедре «Инструментальные и метрологические системы» ТулГУ сегодня разрабатываются различные аспекты направления, начатого С.И. Лашневым: «Теория обработки металлов резанием», «Разработка новых конструкций металлорежущих инструментов», «Разработка математической теории профилирования с применением ЭВМ», «Прогрессивные технологии изготовления специальных инструментов».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84296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Развитием этих наукоемких вопросов занимаются ученые практически во всех промышленно развитых странах мира.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С. И. Лашнев выполнял большую общественную работу, являясь на протяжении многих лет членом редакционной коллегии журнала «Вестник машиностроения», был  членом экспертной комиссии ВАК СССР по машиностроению, постоянным рецензентом издательства «Машиностроение».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 1995 г. - советник ректора Тульского государственного университета.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С. И. Лашнев - автор более 80 научных работ, в том числе четырех монографий.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Им подготовлено 20 кандидатов и два доктора технических наук.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В память об ученом установлена мемориальная доска на фасаде второго учебного корпуса ТулГУ. </a:t>
            </a:r>
          </a:p>
          <a:p>
            <a:pPr algn="just"/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сентябре 2017 года пройдет научная конференция, посвященная 100-летию со дня его рождения.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pic>
        <p:nvPicPr>
          <p:cNvPr id="19458" name="Picture 1" descr="R:\ОТДЕЛЫ\АГЛ\ЛАШНЕВ С.И\кафедра им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17859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R:\ОТДЕЛЫ\АГЛ\ЛАШНЕВ С.И\геометрическая теор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714750"/>
            <a:ext cx="178752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786063" y="1143000"/>
            <a:ext cx="58578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Технологический факультет.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Кафедра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"Инструментальные и метрологические системы" : История и современность / сост.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Михайлов.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Тула : Изд-во ТулГУ, 2005.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книге  представлены материалы по истории создания и развития кафедры «Инструментальные и метрологические системы» Тульского государственного университета с 1930 по 2005 годы.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428625" y="4286250"/>
            <a:ext cx="607218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Лашнев, С. И. Геометрическая теория формирования поверхностей режущими инструментами / С. И. Лашнев, А. Н. Борисов, С. Г. Емельянов. - Курск, 1997. - 391с. </a:t>
            </a:r>
          </a:p>
          <a:p>
            <a:pPr algn="just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В книге изложена геометрическая теория режущих инструментов, охватывающая все их виды, типы и конструкции. Дана классификация режущих инструментов.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R:\ОТДЕЛЫ\АГЛ\ЛАШНЕВ С.И\проектирование режущей ча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19288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R:\ОТДЕЛЫ\АГЛ\ЛАШНЕВ С.И\профилирование инструмен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335338"/>
            <a:ext cx="1873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786063" y="500063"/>
            <a:ext cx="59293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Лашнев, С. И. Проектирование режущей части инструмента с применением ЭВМ / С. И. Лашнев, М. И. Юликов. - М. : Машиностроение, 1980. - 205 с. 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изложены методы расчета параметров режущей части инструментов и схем срезания припуска, даны общие закономерности построения схем срезания припуска.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71500" y="3937000"/>
            <a:ext cx="5786438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Лашнев, С. И. Профилирование инструментов для обработки винтовых поверхностей / С. И. Лашнев. - М. : Машиностроение, 1965. – 149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изложен общий метод профилирования дисковых и реечных инструментов для обработки винтовых поверхностей, показано его применение на конкретных примерах обработки. 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:\ОТДЕЛЫ\АГЛ\ЛАШНЕВ С.И\расчет и конструир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8065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R:\ОТДЕЛЫ\АГЛ\ЛАШНЕВ С.И\формообразование зубчат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500438"/>
            <a:ext cx="17272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714625" y="663575"/>
            <a:ext cx="58578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Лашнев, С. И. Расчет и конструирование металлорежущих инструментов с применением ЭВМ / С. И. Лашнев, М. И. Юликов. - М. : Машиностроение, 1975. – 392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изложен общий метод решения вопросов формообразования поверхностей дисковыми, реечными и червячными инструментами, показано применение метода на конкретных примерах обработки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различных по форме и назначению поверхностей деталей машин и инструментов.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500063" y="3879850"/>
            <a:ext cx="592931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Лашнев, С. И. Формообразование зубчатых деталей реечными и червячными инструментами / С. И. Лашнев. - М. : Машиностроение, 1971. - 214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изложен общий метод решения вопросов, связанных с формообразованием зубчатых деталей реечными и червячными инструментами, показано его применение на конкретных примерах обработки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:\ОТДЕЛЫ\АГЛ\ЛАШНЕВ С.И\автоматизированные станоч. систе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19288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R:\ОТДЕЛЫ\АГЛ\ЛАШНЕВ С.И\исследования в области инстр. 19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500438"/>
            <a:ext cx="181927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571750" y="4286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ИЗБРАННЫЕ СТАТЬИ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ИЗ СБОРНИКОВ ТРУДОВ И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ЖУРНАЛОВ 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2857500" y="1428750"/>
            <a:ext cx="58578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Расчет параметров производящей поверхности фризы – протяжки для обработки круглых резьб / С. И. Лашнев, Е. В. Серова // Автоматизированные станочные системы и роботизация производства : сб. науч. тр. – Тула, 1993. – С. 87-93.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571500" y="4286250"/>
            <a:ext cx="585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Лашнев, С. И. Расчет подрезов и переходных кривых при обработке винтовых поверхностей дисковыми инструментами / С. И. Лашнев, А. Н. Борисов // Исследования в области инструментального производства и обработки металлов резанием : сб. науч. тр. – Тула, 1983. – С. 8-33.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1188</TotalTime>
  <Words>1313</Words>
  <Application>Microsoft Office PowerPoint</Application>
  <PresentationFormat>On-screen Show (4:3)</PresentationFormat>
  <Paragraphs>75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Constantia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bi6io</dc:creator>
  <cp:lastModifiedBy>Тимофеева</cp:lastModifiedBy>
  <cp:revision>139</cp:revision>
  <dcterms:created xsi:type="dcterms:W3CDTF">2017-02-10T11:00:43Z</dcterms:created>
  <dcterms:modified xsi:type="dcterms:W3CDTF">2017-03-15T12:19:16Z</dcterms:modified>
</cp:coreProperties>
</file>