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0" r:id="rId4"/>
    <p:sldId id="258" r:id="rId5"/>
    <p:sldId id="259" r:id="rId6"/>
    <p:sldId id="257" r:id="rId7"/>
    <p:sldId id="262" r:id="rId8"/>
    <p:sldId id="267" r:id="rId9"/>
    <p:sldId id="270" r:id="rId10"/>
    <p:sldId id="266" r:id="rId11"/>
    <p:sldId id="272" r:id="rId12"/>
    <p:sldId id="273" r:id="rId13"/>
    <p:sldId id="274" r:id="rId14"/>
    <p:sldId id="275" r:id="rId15"/>
    <p:sldId id="276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84" autoAdjust="0"/>
  </p:normalViewPr>
  <p:slideViewPr>
    <p:cSldViewPr>
      <p:cViewPr>
        <p:scale>
          <a:sx n="77" d="100"/>
          <a:sy n="77" d="100"/>
        </p:scale>
        <p:origin x="-31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F657F-F994-4F96-99F5-3E9B39CA906C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B11B26-A6D5-4A25-87DB-F823B6980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69512-FD0A-44A2-B6D7-7F66E34E82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663E6-5B92-4DB1-BEE9-235929DB9F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A92DE-0E47-4E29-8D83-23599D504E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A1C7C-D9D9-4E4F-8E4B-5EC989404D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4D1A4C-68B0-4103-8A2F-3040B9D872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7C7FCD-1A75-4F9E-8484-41F80613935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2BEE0-4577-4A5A-BE3A-38C7CDDF61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634E9-FD75-48D0-BDDD-8ACC6783C67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algn="just" eaLnBrk="1" hangingPunct="1">
              <a:spcBef>
                <a:spcPct val="0"/>
              </a:spcBef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1D3CE-531B-410C-9031-2A15D15DA3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E337-3172-46E3-9EF5-010838DA722E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D753-52DF-476A-B78B-E1919CCEE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30A6-07C0-416B-94CA-21E4CA808F77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086E-B8A8-41BF-8AC7-014A3FB53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90B0-DAFB-4023-BFD5-DC80F2FC2D36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1413-5C77-4D6A-8368-CA60FB16B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16D4-26F7-458F-853C-DF661A54B3FF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A818-6BE0-4EFE-8E9A-870377DDC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1753-678F-4B20-9B59-5BC58A9514C1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8FD5F-7373-4EA4-89FD-02D71B179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C48-F037-4C29-BC12-CE2129EE40CF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97E5-BE0D-493C-A6B7-D5D621099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ABB0-BF1F-496B-98CC-7C80B9B4A3B9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DD6C-3636-48CB-AC28-594E7A5F4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0B09-EB20-4064-8043-B5705D8F88BF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A5C5-CECB-46C1-BB7D-2F3F70C91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15933-4772-482E-9974-1D71773F62D6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EB8C-C7D8-4CF7-AE53-9B3D7174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57E4-8038-4CE2-BB11-6F758520480D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887C-434B-4275-8620-1F4D60A05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F93A-066D-4F9A-B129-5A66EFAD911E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B761-577A-48AF-AFA2-FFEFB8C33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49233B-F1CA-4B28-8D68-19F14C415F13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B6317-DF9C-48ED-AE25-E1A46DE76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su.tula.ru/cgi-bin/zgate.exe?ACTION=follow&amp;SESSION_ID=3744&amp;TERM=%D0%9A%D0%BE%D0%B3%D0%B0%D0%BD%D0%BE%D0%B2,%20%D0%98.%D0%90.%5b1,1004,4,101%5d&amp;LANG=r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3286125"/>
          </a:xfrm>
        </p:spPr>
        <p:txBody>
          <a:bodyPr/>
          <a:lstStyle/>
          <a:p>
            <a:pPr eaLnBrk="1" hangingPunct="1"/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КОГАНОВ</a:t>
            </a:r>
            <a:br>
              <a:rPr lang="ru-RU" b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 ИОСИФ АБРАМОВИЧ</a:t>
            </a:r>
            <a:br>
              <a:rPr lang="ru-RU" b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(12.07.1916 — 12.05.2001)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доктор технических наук,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профессор,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почетный доктор ТулГУ</a:t>
            </a:r>
          </a:p>
        </p:txBody>
      </p:sp>
      <p:pic>
        <p:nvPicPr>
          <p:cNvPr id="14338" name="Picture 2" descr="http://tsu.tula.ru/pics/k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663" y="3857625"/>
            <a:ext cx="17399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R:\ОТДЕЛЫ\АГЛ\КОГАНОВ И\исследования в области технологии образования наружных 1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8625"/>
            <a:ext cx="20431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857500" y="506413"/>
            <a:ext cx="59293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Прогрессивные способы однопроходного резьбонарезания / И.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Исследования в области технологии образования наружных и внутренних резьб, резьбообразующих инструментов, станков и методов контроля резьб : сб. ст. - Тула, 1974. – С. 3-9.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R:\ОТДЕЛЫ\АГЛ\КОГАНОВ И\исследования в области технологии машиностроения и реж. 1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643313"/>
            <a:ext cx="20002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2928938" y="3714750"/>
            <a:ext cx="58578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 О возможности использования метода оптимизированного подбора при условии объединения с одной базовой деталью нескольких сопрягаемых деталей / И.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В. Г. Чермошенцев // Технология машиностроения : сб. ст.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Тула, 1970. - Вып. 16 : Исследования в области технологии машиностроения и режущего инструмента. – С. 3-9.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:\ОТДЕЛЫ\АГЛ\КОГАНОВ И\исследования в обл. техн. мех. 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1841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2786063" y="714375"/>
            <a:ext cx="60007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 Особенности использования метода оптимизированного подбора при условии объединения одной базовой детали с группой сопрягаемых деталей / И.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Е. А. Воскресенский, В. Г. Чермошенцев // Технология машиностроения : сб. ст.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Тула, 1973. - Вып. 32 : Исследования в области технологии механической обработки и сборки машин. – С. 153-162. </a:t>
            </a:r>
          </a:p>
        </p:txBody>
      </p:sp>
      <p:pic>
        <p:nvPicPr>
          <p:cNvPr id="29699" name="Picture 3" descr="R:\ОТДЕЛЫ\АГЛ\КОГАНОВ И\исследования в обл. техн. мех. 1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714750"/>
            <a:ext cx="1822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8"/>
          <p:cNvSpPr>
            <a:spLocks noChangeArrowheads="1"/>
          </p:cNvSpPr>
          <p:nvPr/>
        </p:nvSpPr>
        <p:spPr bwMode="auto">
          <a:xfrm>
            <a:off x="2857500" y="3786188"/>
            <a:ext cx="6000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Исследование метода оптимизированного подбора при объединении ряда деталей, сопрягающихся с базовой, по нескольким параметрам каждая / И. А. Коганов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Технология машиностроения : сб. ст.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Тула, 1974. - Вып. 36 : Исследования в области технологии  механической обработки и сборки машин. 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C. 73-81.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R:\ОТДЕЛЫ\АГЛ\КОГАНОВ И\исследования в обл. техн. мех. 1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18827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2786063" y="714375"/>
            <a:ext cx="6000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 Способ организации процесса сборки, осуществленных методами компенсации, на основе использования ЭВМ / И.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Е. А. Воскресенский // Технология машиностроения : сб. ст.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Тула, 1975. - Вып. 40 : Исследования в области технологии механической обработки и сборки машин. – С. 5-11. </a:t>
            </a:r>
          </a:p>
        </p:txBody>
      </p:sp>
      <p:pic>
        <p:nvPicPr>
          <p:cNvPr id="30723" name="Picture 3" descr="R:\ОТДЕЛЫ\АГЛ\КОГАНОВ И\высшее образование в россии 2000 №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714750"/>
            <a:ext cx="192881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2928938" y="3857625"/>
            <a:ext cx="585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Фролов, Н. По заказам предприятий / Н. Фролов, И. Коганов, Н. Пушкин // Высшее образование в России. – 2000 . - №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- С. 80-81.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64393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СПИСОК </a:t>
            </a:r>
            <a:r>
              <a:rPr lang="ru-RU" b="1" dirty="0" smtClean="0">
                <a:latin typeface="Times New Roman" pitchFamily="18" charset="0"/>
              </a:rPr>
              <a:t> ТРУДОВ 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УЧЕНОГО</a:t>
            </a:r>
          </a:p>
          <a:p>
            <a:pPr algn="ctr"/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Высокопроизводительные приспособления. Из опыта тульских предприятий по сокращению вспомогательного времени / И. А. Коганов, В. С. Дьячков,  А. П. Козлов. – Тула, 1958. – 44 с.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Модернизация горизонтально-фрезерных станков для обработки цилиндрических кулачков / И. А. Коганов,  Г. М. Шейнин. – М., 1967. – 15 с.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Производительность и точность механической обработки / И. А. Коганов,  Ю. Н. Федоров. – Тула, 1968. – 58 с.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 Анализ погрешностей изготовления зубчатых колес, нарезаемых дисковыми резцовыми головками / И. А. Коганов // Известия вузов. Серия : Машиностроение. - 1969. - №  9. – С. 25-30.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Фрезерование цилиндрических колес с круговыми зубьями / И. А. Коганов, Г. М. Шейнин // Известия вузов. Серия : Машиностроение. - 1969. - № 10. – С. 181-184.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Обтачивание фасонными резцами с радиальной подачей / И. А. Коганов, П. К. Шапочка // Известия вузов. Серия : Машиностроение. - 1975. - № 8. – 139-142.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Компьютерная организация селективной сборки / И. А. Коганов, Б. И.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Сотова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// Исследования в области инструментального производства и обработки металлов резанием : сб.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тр. – Тула, 1993. – С. 5-8.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285720" y="214313"/>
            <a:ext cx="8572560" cy="710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Коганов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И. А. Прибор для контроля рабочих поверхностей клиньев чулочных автоматов / И. А. Коганов, Б.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Киенский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Г. М. Шейнин // Прогрессивная технология машиностроения : сб.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работ. - Тула, 1966.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199-201.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Коганов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И. А. Разработка и осуществление оптимальной схемы резания при скоростном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зубофрезеровании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твердосплавными резцовыми головками / И. 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Коганов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Ю. Н. Федоров // Прогрессивная технология машиностроения : сб. работ. - Тула, 1966. 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 178-183.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Коганов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И. А. Экспериментальное определение характера усилий резания при скоростном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зубофрезеровании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твердосплавными резцовыми головками / И. 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Ю. Н. Федоров // Прогрессивная технология машиностроения : сб. работ. - Тула, 1966.  -  С. 184-188.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Коганов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И. А. Экспериментальное исследование характера изменения крутящего момента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зубофрезеровании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равномерной и неравномерной радиальными подачами / И. А. Коганов, Л. А. Васин, Е. В. Савельев // Прогрессивные методы технологической обработки и сборки : тр. преподавателей и слушателей ун-та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науч.-техн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знаний. – Тула, 1973.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18. - С. 60-66.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Коганов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И. А. Расчетно-аналитический метод определения припусков на механическую обработку / И. А. Коганов, А. 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Станкеев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Экономия металлов при горячей штамповке : тез.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науч.-техн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семинара. – Тула, 1971. - C. 25-33.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Нарезание резьбы червяков твердосплавными торцовыми головками / И. А. Коганов, А. Б. Воеводин // Автомобильная промышленность. - 1971. - № 6. – С. 37-39.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3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3"/>
          <p:cNvSpPr>
            <a:spLocks noChangeArrowheads="1"/>
          </p:cNvSpPr>
          <p:nvPr/>
        </p:nvSpPr>
        <p:spPr bwMode="auto">
          <a:xfrm>
            <a:off x="214313" y="-285775"/>
            <a:ext cx="8715375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 Коганов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Оптимизация комплектования деталей перед сборкой // Вестник машиностроения. - 1971. - № 11. – С. 60-62.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 Коганов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Механизм для осуществления периодической неравномерной подачи в металлорежущих станках / И. А. Коганов, В. А.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Пузырев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// Вестник машиностроения. - 1972. - № 4. – С. 64-66.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 Коганов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Оптимизация комплектования деталей перед сборкой на основе использования ЭВМ / И. А. Коганов, Е. А. Воскресенский // Вестник машиностроения. - 1974. - № 6. – С. 67-70.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17. Коганов, И. А. Особенности правки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термообработанных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стержневых деталей типа валов или труб / И. А. Коганов, Е. В. Савельев, А. В. Ильичев // Вестник машиностроения. - 1991. - № 10. – С. 61-62.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Предварительное комплектование деталей для автоматизированной сборки соединений с избыточными связями / И. А. Коганов, Е. А. Воскресенский, В. В. Семин // Проблемы машиностроения и надежности машин. - 1991. - № 3. – С. 87-91.   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Метод снятия фасок на торцах зубьев червячной фрезы / И. А. Коганов, Ю. Н. Федоров // Станки и инструмент. - 1962. - № 4. – С. 20-22.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Шлифование дисковых кулачков, работающих с роликовым толкателем / И. А. Коганов, Г. М. Шейнин // Станки и инструмент. - 1963. - № 11. – С. 27-28.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 Коганов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 Обработка цилиндрических кулачков с малыми радиусами кривизны профиля / И. А. Коганов, Г. И. Шейнин // Станки и инструмент. - 1965. - № 4.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29-31.</a:t>
            </a: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5"/>
          <p:cNvSpPr>
            <a:spLocks noChangeArrowheads="1"/>
          </p:cNvSpPr>
          <p:nvPr/>
        </p:nvSpPr>
        <p:spPr bwMode="auto">
          <a:xfrm>
            <a:off x="285751" y="0"/>
            <a:ext cx="857253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 Коганов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Нарезание зубьев цилиндрических зубчатых колес твердосплавными резцовыми головками / И. А. Коганов, Ю. Н. Федоров // Станки и инструмент. - 1966. - № 9. – С. 18-20.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23. Коганов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Полуавтоматическое устройство для заточки твердосплавных резцов со скругленной вершиной / И. А. Коганов, В. А.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Пузырев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// Станки и инструмент. - 1971. - № 4. – С. 35-36.  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24. Коганов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И. А. Обработка кулачков сцепных муфт торцовыми резцовыми головками / И. А. Коганов, А. П. Козлов // Станки и инструмент. - 1973. - № 4. – С. 26-27.</a:t>
            </a:r>
            <a:endParaRPr lang="ru-RU" dirty="0" smtClean="0"/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25. Этапы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жизненного пути  / М.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Грязев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Известия Тульского государственного университета. Серия : Технические науки.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8, ч. 1. – Тула, 2016.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3-8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428625" y="357188"/>
            <a:ext cx="835818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</a:rPr>
              <a:t>Иосиф Абрамович</a:t>
            </a:r>
            <a:r>
              <a:rPr lang="ru-RU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Коганов родился в Калужской области. В 1941 году окончил Тульский механический институт, успев до этого поработать чертёжником, конструктором и без отрыва от производства окончить вечерний машиностроительный техникум. Во время Великой Отечественной войны трудился инженером инструментального производства на заводе «Новое Сормово» в городе Горьком, в 1945-1946гг. - инженером-технологом на Тульском машиностроительном заводе.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С 1946 года вся дальнейшая трудовая деятельность Иосифа Абрамовича Коганова была связана с нашим вузом, где он прошёл путь от ассистента кафедры «Металлорежущие станки» до заведующего кафедрой «Технология машиностроения», становление которой связывают с именем учёного. В общей сложности в вузе Иосиф Абрамович проработал 65 лет с 1946 по 2001 год.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Под непосредственным руководством профессора Коганова совместно с Машзаводом была создана опытная научно-исследовательская лаборатория ОНИЛ-2, состоявшая из конструкторского, технологического и производственного отделов. </a:t>
            </a:r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Научная школа «Прогрессивные технологические процессы формообразования сложных поверхностей и сборки высокоточных изделий», основанная д.т.н., проф. И.А. Когановым, признана ведущей научной школой России в данном направлении.</a:t>
            </a:r>
          </a:p>
          <a:p>
            <a:pPr algn="just"/>
            <a:r>
              <a:rPr lang="ru-RU" b="1">
                <a:latin typeface="Times New Roman" pitchFamily="18" charset="0"/>
              </a:rPr>
              <a:t>И.А. Коганов подготовил более 80 кандидатов и 12 докторов наук.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57188" y="357188"/>
            <a:ext cx="84296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Иосиф Абрамович Коганов  - доктор технических наук, профессор, 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заслуженный деятель науки и техники РСФСР, почётный профессор Московского станкоинструментального университета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и Приазовского ГТУ.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Он автор более 230 научных работ, 5 учебных пособий, 2 методических руководств по линии ГОССТАНДАРТА СССР. Профессором Когановым И. А. получено 60 авторских свидетельств на изобретения и патентов.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Награждён орденом Трудового Красного Знамени, орденом Почёта, медалью  «За доблестный труд в Великой Отечественной войне», медалями и знаком Минвуза СССР «За отличные успехи в работе». Трижды лауреат премии им. С. И. Мосина.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Иосиф Абрамович Коганов - один из первых в истории нашего вуза почётных докторов ТулГУ. Это звание присвоено ему в 1994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году за большой вклад в развитие науки и образования. Имя учёного занесено в Тульский биографический словарь.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329612" cy="1131888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КНИГИ</a:t>
            </a:r>
            <a:br>
              <a:rPr lang="ru-RU" sz="2400" b="1" u="sng" smtClean="0">
                <a:latin typeface="Times New Roman" pitchFamily="18" charset="0"/>
                <a:cs typeface="Times New Roman" pitchFamily="18" charset="0"/>
              </a:rPr>
            </a:br>
            <a:endParaRPr lang="ru-RU" sz="2400" b="1" u="sng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17446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929063"/>
            <a:ext cx="17145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643188" y="1150938"/>
            <a:ext cx="61436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 Конструкторско-технологическое обеспечение качества поверхностного слоя деталей машин : учебное пособие / И. А. Коганов, Н. Н. Попова, А. С. Ямников. - Тула, 2000. – 128 с. </a:t>
            </a:r>
          </a:p>
          <a:p>
            <a:pPr algn="just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Рассматриваются вопросы состояния поверхностных слоев в деталях машин, влияния условий механической обработки на шероховатость, физико-механические свойства и микроструктуру обработанных поверхностей.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10"/>
          <p:cNvSpPr>
            <a:spLocks noChangeArrowheads="1"/>
          </p:cNvSpPr>
          <p:nvPr/>
        </p:nvSpPr>
        <p:spPr bwMode="auto">
          <a:xfrm>
            <a:off x="2643188" y="4000500"/>
            <a:ext cx="62150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Коганов, И. А. Основы базирования : учебное пособие / И. А. Коганов,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Д. С. Каплан. - Тула, 1993. - 128 с. 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Обобщены результаты работы кафедры технологии машиностроения в области изучения вопросов базирования, коренных вопросов технологии машиностроения.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1785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571500" y="3571875"/>
            <a:ext cx="1825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786063" y="3786188"/>
            <a:ext cx="60007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 Прогрессивная обработка зубчатых профилей и фасонных поверхностей / И. А. Коганов. - Тула, 1970. – 179 с.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книге кратко излагаются  методы высокопроизводительной обработки зубчатых профилей и фасонных поверхностей деталей. Эти методы основаны на наиболее полном использовании режущих свойств твердого сплава в сочетании с рациональной загрузкой режущих кромок инструмента.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714625" y="714375"/>
            <a:ext cx="60721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 Основы размерного анализа технологических процессов : учебное пособие / И. А. Коганов, Б. В. Морозов. - Тула, 1994. - 67 с.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Рассмотрены методы выполнения размерного анализа, позволяющего спроектировать рациональный технологический процесс изготовления деталей машин и механизмов с минимальными припусками и минимальным количеством операций.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1785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714625" y="571500"/>
            <a:ext cx="60721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Коганов, И. А. Прогрессивные методы изготовления цилиндрических зубчатых колес / И. А. Коганов, Ю. Н. Федоров, Е. Н. Валиков. - М. : Машиностроение, 1981. – 135 с. 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книге описаны высокопроизводительные процессы изготовления цилиндрических зубчатых колес, основанные на комплексном использовании прогрессивных схем формообразования и инструментов, оснащенных твердым сплавом.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786188"/>
            <a:ext cx="17145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2786063" y="3786188"/>
            <a:ext cx="60721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 Расчет припусков на механическую обработку : учебное пособие / И. А. Коганов, А. А. Станкеев. - 2-е изд., испр. и доп. - Тула, 1973. - 191 с.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книге описывается расчетно-аналитический метод определения припусков на механическую обработку деталей в машиностроении при крупносерийном и массовом производстве.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ИЗБРАННЫЕ СТАТЬИ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ИЗ СБОРНИКОВ ТРУДОВ И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ЖУРНАЛОВ </a:t>
            </a:r>
          </a:p>
        </p:txBody>
      </p:sp>
      <p:pic>
        <p:nvPicPr>
          <p:cNvPr id="24578" name="Picture 3" descr="R:\ОТДЕЛЫ\АГЛ\КОГАНОВ И\исследования в области инструментального пр. 1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3929063"/>
            <a:ext cx="17970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7"/>
          <p:cNvSpPr>
            <a:spLocks noChangeArrowheads="1"/>
          </p:cNvSpPr>
          <p:nvPr/>
        </p:nvSpPr>
        <p:spPr bwMode="auto">
          <a:xfrm>
            <a:off x="2643188" y="3929063"/>
            <a:ext cx="6286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Стойкость твердосплавных резцов при прерывистой обработке / И.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Коганов,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Аксенов // Исследования в области инструментального производства и обработки металлов резанием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сб.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науч.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тр.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Тула, 1979.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C.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120-122.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17668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1"/>
          <p:cNvSpPr>
            <a:spLocks noChangeArrowheads="1"/>
          </p:cNvSpPr>
          <p:nvPr/>
        </p:nvSpPr>
        <p:spPr bwMode="auto">
          <a:xfrm>
            <a:off x="2643188" y="357188"/>
            <a:ext cx="614362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Пути повышения производительности технологических процессов : учебное пособие для вузов / И. А. Коганов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- Тула, 1999. - 204 с.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Изложены основные принципы построения высокопроизводительных процессов в формообразовании. Рассмотрены пути сокращения трудозатрат при механической обработке деталей. Приведены примеры определения основного и штучного времени.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R:\ОТДЕЛЫ\АГЛ\КОГАНОВ И\исследования в обл. совершенств.методов 1974 в.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4000"/>
            <a:ext cx="18986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786063" y="363538"/>
            <a:ext cx="60721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  Установка для многосуппортной токарной обработки / И.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Дорохин,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Шпанов // Исследования в области совершенствования методов механической обработки и сборки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преподавателей и слушателей ун-та науч.-техн. знаний. - Тула, 1974. - Вып. 26. - C. 19-21.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4" descr="R:\ОТДЕЛЫ\АГЛ\КОГАНОВ И\исследования в области технологии мех. обр. и сб. 1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86125"/>
            <a:ext cx="19637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2857500" y="3429000"/>
            <a:ext cx="6000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Сопряженное шлифование рабочих поверхностей байонетного вамкового соединения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И.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А. С. Ямников, А. П. Никифоров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Исследования в области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технологии механической обработки и сборки машин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сб. ст. – Тула, 1977. – С. 3-8.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R:\ОТДЕЛЫ\АГЛ\КОГАНОВ И\исследования в обл. техн. мех. 1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1714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2571750" y="714375"/>
            <a:ext cx="6286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Расчет площадей единичных срезов при нарезании зубьев цилиндрических колес одновитковыми резцовыми головками / И. А. Коганов, Н. Д. Феофилов, В. В. Птицын // Исследования в области технологии механической обработки и сборки машин : сб. науч. тр. - Тула, 1979. - C. 5-15. </a:t>
            </a:r>
          </a:p>
        </p:txBody>
      </p:sp>
      <p:pic>
        <p:nvPicPr>
          <p:cNvPr id="26627" name="Picture 2" descr="R:\ОТДЕЛЫ\АГЛ\КОГАНОВ И\исследования в области технологии мех. обр. и сб. 1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929063"/>
            <a:ext cx="18923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2571750" y="3929063"/>
            <a:ext cx="6286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Коганов, И. А.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Расчет отклонения от прямолинейности осей отверстий при измерениях шаговыми методами / И. А. Коганов, Е. В. Савельев // Исследования в области технологии механической обработки и сборки : сб. науч. тр. - Тула, 1983. - C. 22-25.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1883</Words>
  <Application>Microsoft Office PowerPoint</Application>
  <PresentationFormat>Экран (4:3)</PresentationFormat>
  <Paragraphs>80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КОГАНОВ  ИОСИФ АБРАМОВИЧ (12.07.1916 — 12.05.2001) доктор технических наук,  профессор,  почетный доктор ТулГУ</vt:lpstr>
      <vt:lpstr>Слайд 2</vt:lpstr>
      <vt:lpstr>Слайд 3</vt:lpstr>
      <vt:lpstr>КНИГИ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TulGU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КОГАНОВ  ИОСИФ АБРАМОВИЧ (12.07.1916 — 12.05.2001)</dc:title>
  <dc:creator>bi6io</dc:creator>
  <cp:lastModifiedBy>bi6io</cp:lastModifiedBy>
  <cp:revision>255</cp:revision>
  <dcterms:created xsi:type="dcterms:W3CDTF">2016-11-10T11:06:09Z</dcterms:created>
  <dcterms:modified xsi:type="dcterms:W3CDTF">2016-12-23T12:25:41Z</dcterms:modified>
</cp:coreProperties>
</file>