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8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887" autoAdjust="0"/>
  </p:normalViewPr>
  <p:slideViewPr>
    <p:cSldViewPr>
      <p:cViewPr varScale="1">
        <p:scale>
          <a:sx n="73" d="100"/>
          <a:sy n="73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1D118C-61E2-42EB-A7F5-6891456CBEEC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874623-433B-486E-B2FE-088680C7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6BEECC-CD43-4298-8F4A-88A713F14CF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33F5F-B1F9-47B2-87CE-9ADA3F6E2D4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9CAADB-5A10-4105-A1B8-530DEBA2B7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AF6C6-D0E4-4516-84B0-1EF2AAE1BAC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CEE8E4-0DFC-41E1-84FE-AAA51997D3A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A13CE-950A-4DB7-8F66-97B8609C744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39CDC9-8B64-4932-ACFE-12FC336D890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573FBA-C03E-4B41-9E5D-690DA3E1976C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05C9481-9A07-41FA-B214-891435C7C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D0BA0-2978-40B6-A785-9A990C0D8510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1F625-34CF-4D0D-A381-A82030DAD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41AE4-2A58-4B84-AEFA-FBD6F0B17722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528C5-F89E-486D-894F-6779BAFD2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6D00E-C473-4BC8-AA99-83FA47A2B8C5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2A6B5-6BCE-40C3-B976-ACE70A55F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26A59-6082-4F6E-90B9-5B93DB1DA7B6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4C0F62-5418-47B7-BCB1-9887C298C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03AD858-4792-4886-8ECE-C4940BBDA019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3A75D4-2A6E-4C42-BC97-1C9B2440A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E7C633-8786-466C-8FCE-8FA654BFB901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910227-B35E-4856-8EBD-2BCEBD1B9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CEFA3-0EF7-42E9-821D-A08931DD2C0A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73BCA-D003-49A0-A37A-246651BD0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D1E9-5C71-46CA-B8EB-5053C651BC3D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FE003FB-BEA8-43E2-9F4B-9340FAB7E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302B9-196F-444C-BF2F-A4AE0CF4FEAA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217F0-FA0F-4830-B298-2CEDE0329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C4B2718-06AF-4252-859C-CCCA43BC8A4C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DD3B45F1-C322-4966-B0F2-6EE8B3EFF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72DBB0B-5956-4D64-9CC9-AACD3D0AB844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EAC7FB5-D045-473F-B2B3-A2F5B3734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6" r:id="rId2"/>
    <p:sldLayoutId id="2147483721" r:id="rId3"/>
    <p:sldLayoutId id="2147483722" r:id="rId4"/>
    <p:sldLayoutId id="2147483723" r:id="rId5"/>
    <p:sldLayoutId id="2147483717" r:id="rId6"/>
    <p:sldLayoutId id="2147483724" r:id="rId7"/>
    <p:sldLayoutId id="2147483718" r:id="rId8"/>
    <p:sldLayoutId id="2147483725" r:id="rId9"/>
    <p:sldLayoutId id="2147483719" r:id="rId10"/>
    <p:sldLayoutId id="21474837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tsu.tula.ru/cgi-bin/zgate.exe?ACTION=follow&amp;SESSION_ID=856&amp;TERM=%D0%A4%D1%80%D0%BE%D0%BB%D0%BE%D0%B2,%20%D0%9D.%5b1,1004,4,101%5d&amp;LANG=rus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0" y="214313"/>
            <a:ext cx="9144000" cy="2571750"/>
          </a:xfrm>
        </p:spPr>
        <p:txBody>
          <a:bodyPr/>
          <a:lstStyle/>
          <a:p>
            <a:pPr algn="ctr" eaLnBrk="1" hangingPunct="1"/>
            <a:r>
              <a:rPr lang="ru-RU" sz="4000" b="1" u="sng" cap="none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u="sng" cap="none" smtClean="0">
                <a:latin typeface="Times New Roman" pitchFamily="18" charset="0"/>
                <a:cs typeface="Times New Roman" pitchFamily="18" charset="0"/>
              </a:rPr>
            </a:br>
            <a:r>
              <a:rPr lang="ru-RU" sz="5000" b="1" u="sng" cap="none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ФРОЛОВ </a:t>
            </a:r>
            <a:br>
              <a:rPr lang="ru-RU" sz="5000" b="1" u="sng" cap="none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000" b="1" u="sng" cap="none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НИКОЛАЙ   НИКОЛАЕВИЧ</a:t>
            </a:r>
            <a:r>
              <a:rPr lang="ru-RU" sz="4000" b="1" u="sng" cap="none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u="sng" cap="none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cap="none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(29.06.1941 – 28.09.2012)</a:t>
            </a:r>
            <a:r>
              <a:rPr lang="ru-RU" sz="3200" b="1" u="sng" cap="none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cap="none" smtClean="0">
                <a:latin typeface="Times New Roman" pitchFamily="18" charset="0"/>
                <a:cs typeface="Times New Roman" pitchFamily="18" charset="0"/>
              </a:rPr>
            </a:br>
            <a:endParaRPr lang="ru-RU" sz="2000" cap="none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Н.Н.Фрол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928938"/>
            <a:ext cx="202406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2786051" y="3071813"/>
            <a:ext cx="614363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Кандидат технических наук, профессор.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Первый проректор университета (1991-2006 гг.). Заслуженный работник высшей школы РФ (2000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почетный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работник высшего профессионального образования РФ (1996), почетный работник транспорта.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D:\ФИЛИМОНОВА\ВИРТУАЛЬНЫЕ ВЫСТАВКИ\2016\Фролов Н.Н\тепломассообмен и горен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500438"/>
            <a:ext cx="226536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3429000" y="3714750"/>
            <a:ext cx="5072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Чесноков, С. А. Тепломассообмен и горение в автомобильных двигателях : монография / С. А. Чесноков, В. А. Дунаев ; под общ. ред. Н. Н. Фролова. - Тула : Изд-во ТулГУ, 2012. - 400 с. </a:t>
            </a:r>
          </a:p>
        </p:txBody>
      </p:sp>
      <p:pic>
        <p:nvPicPr>
          <p:cNvPr id="27651" name="Picture 3" descr="D:\ФИЛИМОНОВА\ВИРТУАЛЬНЫЕ ВЫСТАВКИ\2016\Фролов Н.Н\основы научных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214313"/>
            <a:ext cx="220345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13"/>
          <p:cNvSpPr>
            <a:spLocks noChangeArrowheads="1"/>
          </p:cNvSpPr>
          <p:nvPr/>
        </p:nvSpPr>
        <p:spPr bwMode="auto">
          <a:xfrm>
            <a:off x="500063" y="428625"/>
            <a:ext cx="5429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Чесноков, С. А. Основы научных исследований на автомобильном транспорте 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пособие / С. А. Чесноков ; под общ. ред. Н. Н. Фролова. - Тула : Изд-во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ТулГУ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2011. - 182 с.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D:\ФИЛИМОНОВА\ВИРТУАЛЬНЫЕ ВЫСТАВКИ\2016\Фролов Н.Н\известия 2005 №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3857625"/>
            <a:ext cx="211613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9"/>
          <p:cNvSpPr>
            <a:spLocks noChangeArrowheads="1"/>
          </p:cNvSpPr>
          <p:nvPr/>
        </p:nvSpPr>
        <p:spPr bwMode="auto">
          <a:xfrm>
            <a:off x="2928938" y="1357313"/>
            <a:ext cx="578643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Безопасность дорожного движения 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сборник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нормативно-правовых и методических материалов / под ред. Н. Н. Фролова, А. В. Филимонова, Р. Н. Хмелева. - Тула, 2008. - 228 с. </a:t>
            </a:r>
          </a:p>
          <a:p>
            <a:pPr algn="just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Прямоугольник 10"/>
          <p:cNvSpPr>
            <a:spLocks noChangeArrowheads="1"/>
          </p:cNvSpPr>
          <p:nvPr/>
        </p:nvSpPr>
        <p:spPr bwMode="auto">
          <a:xfrm>
            <a:off x="2857500" y="2143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ИЗБРАННЫЕ СТАТЬИ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ИЗ СБОРНИКОВ ТРУДОВ И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ЖУРНАЛОВ </a:t>
            </a:r>
          </a:p>
        </p:txBody>
      </p:sp>
      <p:pic>
        <p:nvPicPr>
          <p:cNvPr id="29700" name="Picture 2" descr="D:\ФИЛИМОНОВА\ВИРТУАЛЬНЫЕ ВЫСТАВКИ\2016\Фролов Н.Н\безопасность дорожног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785813"/>
            <a:ext cx="20177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Прямоугольник 6"/>
          <p:cNvSpPr>
            <a:spLocks noChangeArrowheads="1"/>
          </p:cNvSpPr>
          <p:nvPr/>
        </p:nvSpPr>
        <p:spPr bwMode="auto">
          <a:xfrm>
            <a:off x="714375" y="4214813"/>
            <a:ext cx="51435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Фролов, Н. Н. Планирование эксперимента при испытаниях мотомашины «Тула» / Н. Н. Фролов, А. А. Казаков // Известия Тульского государственного университета. Серия : Автомобильный транспорт. – Тула, 2005. – Вып. 9. – С. 139-142.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D:\ФИЛИМОНОВА\ВИРТУАЛЬНЫЕ ВЫСТАВКИ\2016\Фролов Н.Н\ежегодник 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57188"/>
            <a:ext cx="2154238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Прямоугольник 2"/>
          <p:cNvSpPr>
            <a:spLocks noChangeArrowheads="1"/>
          </p:cNvSpPr>
          <p:nvPr/>
        </p:nvSpPr>
        <p:spPr bwMode="auto">
          <a:xfrm>
            <a:off x="3286125" y="500063"/>
            <a:ext cx="55006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Кузьмич, С. И.  Автопробег 2004 / С. И. Кузьмич, Н. Н. Фролов // Ежегодник Тульского государственного университета. – Тула, 2004. - Вып. 9. - С. 211-214. </a:t>
            </a:r>
          </a:p>
        </p:txBody>
      </p:sp>
      <p:pic>
        <p:nvPicPr>
          <p:cNvPr id="30723" name="Picture 2" descr="D:\ФИЛИМОНОВА\ВИРТУАЛЬНЫЕ ВЫСТАВКИ\2016\Фролов Н.Н\преподаватель высшей школ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3714750"/>
            <a:ext cx="20510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428625" y="3727450"/>
            <a:ext cx="58578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Фролов, Н. Н. Развитие содержания подготовки бакалавров-специалистов в ГОС третьего поколения / Н. Н. Фролов, В. А. Голутвин, А. Л. Клейнерман // Преподаватель высшей школы : практика, теория, творчество, результат : материалы международных педагогических чтений, 22 марта 2005 г. – Тула, 2005. - С.6-10.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D:\ФИЛИМОНОВА\ВИРТУАЛЬНЫЕ ВЫСТАВКИ\2016\Фролов Н.Н\проблемы и опыт обеспеч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85750"/>
            <a:ext cx="20129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Прямоугольник 6"/>
          <p:cNvSpPr>
            <a:spLocks noChangeArrowheads="1"/>
          </p:cNvSpPr>
          <p:nvPr/>
        </p:nvSpPr>
        <p:spPr bwMode="auto">
          <a:xfrm>
            <a:off x="3214688" y="357188"/>
            <a:ext cx="52149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Фролов, Н. Н. Организация учебного процесса на основе методического обеспечения на электронных носителях / Н. Н. Фролов, Г. И. Рыбаков // Проблемы и опыт обеспечения качества в производстве  и образовании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научые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труды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– Тула, 2001. –  С. 46-48.</a:t>
            </a:r>
          </a:p>
        </p:txBody>
      </p:sp>
      <p:pic>
        <p:nvPicPr>
          <p:cNvPr id="31747" name="Picture 2" descr="D:\ФИЛИМОНОВА\ВИРТУАЛЬНЫЕ ВЫСТАВКИ\2016\Фролов Н.Н\современн образ технолог 2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3500438"/>
            <a:ext cx="213677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Прямоугольник 2"/>
          <p:cNvSpPr>
            <a:spLocks noChangeArrowheads="1"/>
          </p:cNvSpPr>
          <p:nvPr/>
        </p:nvSpPr>
        <p:spPr bwMode="auto">
          <a:xfrm>
            <a:off x="357188" y="3714750"/>
            <a:ext cx="564356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Фролов, Н. Н.  Основные принципы организации кредитно-рейтинговой системы в высшем учебном заведении / Н. Н. Фролов, В. В. Жигунов, Г. В. Сундуков // Современные образовательные технологии в преподавании дисциплин естественнонаучного цикла 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сборник научных трудов.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– Тула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2003.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2. - С. 3-5.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D:\ФИЛИМОНОВА\ВИРТУАЛЬНЫЕ ВЫСТАВКИ\2016\Фролов Н.Н\управление уч.процессом 2002 в.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85750"/>
            <a:ext cx="2185987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Прямоугольник 4"/>
          <p:cNvSpPr>
            <a:spLocks noChangeArrowheads="1"/>
          </p:cNvSpPr>
          <p:nvPr/>
        </p:nvSpPr>
        <p:spPr bwMode="auto">
          <a:xfrm>
            <a:off x="3357563" y="428625"/>
            <a:ext cx="5500687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Фролов, Н. Н.  О государственных образовательных стандартах направлений и специальностей высшего профессионального образования второго поколения / Н. Н. Фролов, В. 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Голутвин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Г. В. Сундуков // Управление учебным процессом и современные технологии обучения 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сборник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статей. – Тула, 2002.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4. - С. 3-7.</a:t>
            </a:r>
          </a:p>
        </p:txBody>
      </p:sp>
      <p:pic>
        <p:nvPicPr>
          <p:cNvPr id="32771" name="Picture 2" descr="D:\ФИЛИМОНОВА\ВИРТУАЛЬНЫЕ ВЫСТАВКИ\2016\Фролов Н.Н\управление уч.процессом 2004 в.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3500438"/>
            <a:ext cx="220345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рямоугольник 2"/>
          <p:cNvSpPr>
            <a:spLocks noChangeArrowheads="1"/>
          </p:cNvSpPr>
          <p:nvPr/>
        </p:nvSpPr>
        <p:spPr bwMode="auto">
          <a:xfrm>
            <a:off x="500063" y="3857625"/>
            <a:ext cx="55006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Бляхеров, И. С. О подходе к профильному построению системы высшего профессионального образования / И. С. Бляхеров, С. А. Руднев, Н. Н. Фролов // Управление учебным процессом и современные технологии обучения 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сборник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статей. - Тула, 2004.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6. - С. 29-34.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D:\ФИЛИМОНОВА\ВИРТУАЛЬНЫЕ ВЫСТАВКИ\2016\Фролов Н.Н\акредитация в образовании 2006 №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85750"/>
            <a:ext cx="2341562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Прямоугольник 4"/>
          <p:cNvSpPr>
            <a:spLocks noChangeArrowheads="1"/>
          </p:cNvSpPr>
          <p:nvPr/>
        </p:nvSpPr>
        <p:spPr bwMode="auto">
          <a:xfrm>
            <a:off x="3571875" y="357188"/>
            <a:ext cx="5143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Фролов, Н. Н. О, сколько нам открытий чудных готовит "компетенций" дух / Н. Н. Фролов, С. А. Руднев, И. С. Бляхеров // Аккредитация в образовании. – 2006. - № 8. - C. 14-15. </a:t>
            </a:r>
          </a:p>
        </p:txBody>
      </p:sp>
      <p:pic>
        <p:nvPicPr>
          <p:cNvPr id="33795" name="Picture 2" descr="D:\ФИЛИМОНОВА\ВИРТУАЛЬНЫЕ ВЫСТАВКИ\2016\Фролов Н.Н\высшее образование в россии 2000 №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3571875"/>
            <a:ext cx="21431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Прямоугольник 2"/>
          <p:cNvSpPr>
            <a:spLocks noChangeArrowheads="1"/>
          </p:cNvSpPr>
          <p:nvPr/>
        </p:nvSpPr>
        <p:spPr bwMode="auto">
          <a:xfrm>
            <a:off x="571500" y="3929063"/>
            <a:ext cx="5357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Фролов, Н. По заказам предприятий / Н. Фролов, И. Коганов, Н. Пушкин // Высшее образование в России. – 2000. - № 2. - С. 80-81.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D:\ФИЛИМОНОВА\ВИРТУАЛЬНЫЕ ВЫСТАВКИ\2016\Фролов Н.Н\высшее образование в россии 2006 №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227330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Прямоугольник 4"/>
          <p:cNvSpPr>
            <a:spLocks noChangeArrowheads="1"/>
          </p:cNvSpPr>
          <p:nvPr/>
        </p:nvSpPr>
        <p:spPr bwMode="auto">
          <a:xfrm>
            <a:off x="3429000" y="428625"/>
            <a:ext cx="5214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Фролов, Н.</a:t>
            </a:r>
            <a:r>
              <a:rPr lang="ru-RU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 Кредитно-рейтинговая система : опыт ТулГУ / Н. Фролов, В. Жигунов // Высшее образование в России. – 2006. - № 5. - C. 11-20.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2" descr="D:\ФИЛИМОНОВА\ВИРТУАЛЬНЫЕ ВЫСТАВКИ\2016\Фролов Н.Н\двигателестр. 2005 №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3571875"/>
            <a:ext cx="2143125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Прямоугольник 2"/>
          <p:cNvSpPr>
            <a:spLocks noChangeArrowheads="1"/>
          </p:cNvSpPr>
          <p:nvPr/>
        </p:nvSpPr>
        <p:spPr bwMode="auto">
          <a:xfrm>
            <a:off x="642938" y="4071938"/>
            <a:ext cx="5357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Модели смесеобразования и горения в ДВС с непосредственным вспрыском / С. А. Чесноков [и др. ] // Двигателестроение. – 2005. – № 1. - С. 3-5.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D:\ФИЛИМОНОВА\ВИРТУАЛЬНЫЕ ВЫСТАВКИ\2016\Фролов Н.Н\двигателестр. 2005 №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85750"/>
            <a:ext cx="220662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Прямоугольник 4"/>
          <p:cNvSpPr>
            <a:spLocks noChangeArrowheads="1"/>
          </p:cNvSpPr>
          <p:nvPr/>
        </p:nvSpPr>
        <p:spPr bwMode="auto">
          <a:xfrm>
            <a:off x="3429000" y="428625"/>
            <a:ext cx="5214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Моделирование горения и образования токсичных веществ в ДВС с непосредственным впрыском топлива / С. А. Чесноков [и др. ] // Двигателестроение. – 2005. - №  2. - С. 18-22. </a:t>
            </a:r>
          </a:p>
        </p:txBody>
      </p:sp>
      <p:pic>
        <p:nvPicPr>
          <p:cNvPr id="35843" name="Picture 2" descr="D:\ФИЛИМОНОВА\ВИРТУАЛЬНЫЕ ВЫСТАВКИ\2016\Фролов Н.Н\двигателестр. 2010 №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3643313"/>
            <a:ext cx="21209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Прямоугольник 2"/>
          <p:cNvSpPr>
            <a:spLocks noChangeArrowheads="1"/>
          </p:cNvSpPr>
          <p:nvPr/>
        </p:nvSpPr>
        <p:spPr bwMode="auto">
          <a:xfrm>
            <a:off x="714375" y="4000500"/>
            <a:ext cx="5143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Моделирование внутрицилиндровых процессов в дизелях методом химического турбулентного тепломассообмена / С. А. Чесноков [и др. ] // Двигателестроение. – 2010. - № 1. - С. 3-8.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 descr="D:\ФИЛИМОНОВА\ВИРТУАЛЬНЫЕ ВЫСТАВКИ\2016\Фролов Н.Н\лицей на пушкинской 2005 №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85750"/>
            <a:ext cx="2233612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Прямоугольник 4"/>
          <p:cNvSpPr>
            <a:spLocks noChangeArrowheads="1"/>
          </p:cNvSpPr>
          <p:nvPr/>
        </p:nvSpPr>
        <p:spPr bwMode="auto">
          <a:xfrm>
            <a:off x="3500438" y="428625"/>
            <a:ext cx="50006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Соколов, Э. М. Болонский процесс: проблемы многоступенчатой системы высшего профессионального образования в России / Э. М. Соколов, Н. Н. Фролов, Н. Б. Дорохин // Лицей на Пушкинской. - 2004-2005. - № 21. - С. 10-16.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3"/>
          <p:cNvSpPr>
            <a:spLocks noChangeArrowheads="1"/>
          </p:cNvSpPr>
          <p:nvPr/>
        </p:nvSpPr>
        <p:spPr bwMode="auto">
          <a:xfrm>
            <a:off x="428625" y="428625"/>
            <a:ext cx="8358188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Бакулин, Н. В. Математическая модель распознавания символов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автомашинных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номеров / Н. В. Бакулин, Г. О. Федоров // Вестник Тульского государственного университета. Серия : Автомобильный транспорт /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редкол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Н. Н. Фролов и [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др.]. - Тула, 2009.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2. - С. 13-17.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 расчету несущих элементов рам транспортных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мотомашин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используемых в фермерских хозяйствах / Н. Н. Фролов [и др.] // Известия Тульского государственного университета. Серия : Проблемы сельскохозяйственного машиностроения. - Тула, 2004.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1. - С. 26-33.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Фролов, Н. Н. Влияние упругих деформаций системы СПИД на точность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ЭХМ-профилирования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фасонного твердосплавного инструмента / Н. Н. Фролов // Прогрессивные методы технологической обработки и сборки 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преподавателей и слушателей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университета научно-технических знаний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Тула, 1973.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18. - С. 81-86. Жигунов, В. В Организационная и воспитательная работа по предупреждению правонарушений в среде студентов / В. В. Жигунов, Н. Н. Фролов // Управление учебным процессом и современные технологии обучения 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сборник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статей. - Тула, 2002.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4. - С. 78-79.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Жигунов, В. В. Методика определения рейтинга студентов по итогам учебной работы / В. В. Жигунов, Н. Н. Фролов // Управление учебным процессом и современные технологии обучения 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сборник научно-методических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материалов. - Тула, 2006.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7. - С. 60-62.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571500" y="428625"/>
            <a:ext cx="8143875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 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Николай Николаевич Фролов</a:t>
            </a:r>
            <a:r>
              <a:rPr lang="ru-RU"/>
              <a:t> </a:t>
            </a:r>
            <a:r>
              <a:rPr lang="ru-RU">
                <a:latin typeface="Times New Roman" pitchFamily="18" charset="0"/>
              </a:rPr>
              <a:t>р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одился 29 июня 1941 года в Читинской области. В 1959 году окончил с золотой медалью среднюю школу в городе Думиничи Калужской области, в 1964 г. - с отличием Тульский политехнический институт  по специальности «Технология машиностроения, металлорежущие станки и инструмент».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   В 1971 г. защитил кандидатскую диссертацию и был избран доцентом </a:t>
            </a:r>
            <a:r>
              <a:rPr lang="ru-RU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кафедры технологии машиностроения. Вскоре ему было присвоено звание доцента. По совместительству работал заместителем декана МТ факультета. В 1984 г. назначен проректором по учебной работе. В 1991 г. ему присвоено ученое звание профессора. С 1991 по 2006 гг. являлся первым проректором вуза.</a:t>
            </a:r>
          </a:p>
          <a:p>
            <a:pPr algn="just"/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одействовал развитию в вузе многоступенчатой подготовки, инициировал различные формы совершенствования учебного процесса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и способствовал повышению престижа и конкурентоспособности университета.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   С 1993 г. руководил кафедрой автомобилей и автомобильного хозяйства, ставшей одной из ведущих в ТулГУ. В 1994 г. под его руководством был построен новый лабораторный корпус кафедры АиАХ, начали проводиться ежегодные автопробеги студентов и преподавателей по дорогам России и Белоруссии.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рямоугольник 2"/>
          <p:cNvSpPr>
            <a:spLocks noChangeArrowheads="1"/>
          </p:cNvSpPr>
          <p:nvPr/>
        </p:nvSpPr>
        <p:spPr bwMode="auto">
          <a:xfrm>
            <a:off x="428625" y="285750"/>
            <a:ext cx="82867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Фролов, Н. Н. Повышение долговечности цилиндропоршневых групп двигателей мотороллеров / Н. Н. Фролов  // Автомобильная промышленность. – 2002. - № 6. - С. 14-16.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Чесноков, С. А. Турбулентность при горении в ДВС / С. А. Чесноков [и др.] // Двигателестроение. – 2008. - №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С. 13-16.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Чесноков, С. А. Исследование внутрицилиндровых процессов в двигателях методом спектроскопии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/ С. А. Чесноков, Н. Н. Фролов, В. А. Березин // Двигателестроение. – 2011. - № 1. - С. 3-8.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Фролов, Н. Н. Проведение тестирования студентов с использованием последовательных планов выборочного контроля по альтернативному признаку / Н. Н. Фролов, С. А. Руднев // Качество и жизнь. – 2003. - №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64-67.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571500" y="428625"/>
            <a:ext cx="8072438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Автор более 100 научных и научно-методических трудов, в том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числе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монографий 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учебных пособий.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В 1992 г. удостоен Премии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Гособразования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СССР и награжден Почетным знаком   </a:t>
            </a:r>
            <a:r>
              <a:rPr lang="ru-RU" dirty="0">
                <a:latin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отличные успехи в области высшего образования СССР».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</a:rPr>
              <a:t>       </a:t>
            </a:r>
            <a:r>
              <a:rPr lang="ru-RU" dirty="0">
                <a:latin typeface="Times New Roman" pitchFamily="18" charset="0"/>
              </a:rPr>
              <a:t>В 2003 г. удостоен премии Правительства РФ в области образования.</a:t>
            </a:r>
            <a:endParaRPr lang="ru-RU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Кавалер ордена «Знак Почета» (1980), н</a:t>
            </a:r>
            <a:r>
              <a:rPr lang="ru-RU" dirty="0">
                <a:latin typeface="Times New Roman" pitchFamily="18" charset="0"/>
              </a:rPr>
              <a:t>агражден медалью ордена «За заслуги перед Отечеством» </a:t>
            </a:r>
            <a:r>
              <a:rPr lang="en-US" dirty="0">
                <a:latin typeface="Times New Roman" pitchFamily="18" charset="0"/>
              </a:rPr>
              <a:t>II </a:t>
            </a:r>
            <a:r>
              <a:rPr lang="ru-RU" dirty="0">
                <a:latin typeface="Times New Roman" pitchFamily="18" charset="0"/>
              </a:rPr>
              <a:t>степени (2006).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Заслуженный работник высшей школы РФ (2000), почетный работник высшего профессионального образования РФ (1996), почетный работник транспорта. Награжден нагрудным знаком «Почетный автотранспортник» (1997).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4143375" y="214313"/>
            <a:ext cx="103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КНИГИ</a:t>
            </a:r>
          </a:p>
        </p:txBody>
      </p:sp>
      <p:pic>
        <p:nvPicPr>
          <p:cNvPr id="19458" name="Picture 3" descr="D:\ФИЛИМОНОВА\ВИРТУАЛЬНЫЕ ВЫСТАВКИ\2016\Фролов Н.Н\газотермические износостойк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642938"/>
            <a:ext cx="18811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8"/>
          <p:cNvSpPr>
            <a:spLocks noChangeArrowheads="1"/>
          </p:cNvSpPr>
          <p:nvPr/>
        </p:nvSpPr>
        <p:spPr bwMode="auto">
          <a:xfrm>
            <a:off x="3286125" y="928688"/>
            <a:ext cx="5500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Фролов, Н. Н. Газотермические износостойкие покрытия в машиностроении / Н. Н. Фролов, В. М. Власов. - М. : Машиностроение, 1992. - 255 с.</a:t>
            </a:r>
          </a:p>
        </p:txBody>
      </p:sp>
      <p:pic>
        <p:nvPicPr>
          <p:cNvPr id="19460" name="Picture 3" descr="D:\ФИЛИМОНОВА\ВИРТУАЛЬНЫЕ ВЫСТАВКИ\2016\Фролов Н.Н\обработка газотермических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3643313"/>
            <a:ext cx="1928812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642938" y="4071938"/>
            <a:ext cx="56435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Фролов, Н. Н. Обработка газотермических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покрытий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учебное пособие / Н. Н. Фролов. – Тула : Изд-во ТулПИ, 1991. – 64 с.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D:\ФИЛИМОНОВА\ВИРТУАЛЬНЫЕ ВЫСТАВКИ\2016\Фролов Н.Н\технология обработки детал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57188"/>
            <a:ext cx="20701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6"/>
          <p:cNvSpPr>
            <a:spLocks noChangeArrowheads="1"/>
          </p:cNvSpPr>
          <p:nvPr/>
        </p:nvSpPr>
        <p:spPr bwMode="auto">
          <a:xfrm>
            <a:off x="3286125" y="500063"/>
            <a:ext cx="5357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Фролов, Н. Н. Технология обработки деталей на станках с ЧПУ / Н. Н. Фролов. – Тула : Изд-во ТулПИ, 1991. – 130 с.</a:t>
            </a:r>
          </a:p>
        </p:txBody>
      </p:sp>
      <p:pic>
        <p:nvPicPr>
          <p:cNvPr id="21507" name="Picture 2" descr="D:\ФИЛИМОНОВА\ВИРТУАЛЬНЫЕ ВЫСТАВКИ\2016\Фролов Н.Н\автопробе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3643313"/>
            <a:ext cx="2143125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6"/>
          <p:cNvSpPr>
            <a:spLocks noChangeArrowheads="1"/>
          </p:cNvSpPr>
          <p:nvPr/>
        </p:nvSpPr>
        <p:spPr bwMode="auto">
          <a:xfrm>
            <a:off x="571500" y="3857625"/>
            <a:ext cx="53578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Агуреев, И. Е. Автопробег "По дорогам Отечества" : инновационные формы организации практики и патриотического воспитания студентов / И. Е. Агуреев, Н. Н. Фролов. - Тула : Изд-во ТулГУ, 2009. - 160 с.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:\ФИЛИМОНОВА\ВИРТУАЛЬНЫЕ ВЫСТАВКИ\2016\Фролов Н.Н\организация вузовск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3643313"/>
            <a:ext cx="200025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6"/>
          <p:cNvSpPr>
            <a:spLocks noChangeArrowheads="1"/>
          </p:cNvSpPr>
          <p:nvPr/>
        </p:nvSpPr>
        <p:spPr bwMode="auto">
          <a:xfrm>
            <a:off x="642938" y="4000500"/>
            <a:ext cx="5357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Организация вузовской системы образовательных кредитов / Н. Н. Фролов [и др.]. - Тула : Изд-во ТулГУ, 2003. – 44 с.</a:t>
            </a:r>
          </a:p>
        </p:txBody>
      </p:sp>
      <p:pic>
        <p:nvPicPr>
          <p:cNvPr id="22531" name="Picture 2" descr="D:\ФИЛИМОНОВА\ВИРТУАЛЬНЫЕ ВЫСТАВКИ\2016\Фролов Н.Н\многоступенчатая подготов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"/>
            <a:ext cx="2071688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3143250" y="428625"/>
            <a:ext cx="5500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Многоступенчатая подготовка и кредитно-рейтинговая система в учебном процессе вуза / Н. Н. Фролов [и др.]. - Тула : Изд-во ТулГУ, 2006. – 99 с.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1857375" y="285750"/>
            <a:ext cx="5643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КНИГИ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ПОД  РЕДАКЦИЕЙ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Н. Н. ФРОЛОВА</a:t>
            </a:r>
          </a:p>
        </p:txBody>
      </p:sp>
      <p:pic>
        <p:nvPicPr>
          <p:cNvPr id="23554" name="Picture 2" descr="D:\ФИЛИМОНОВА\ВИРТУАЛЬНЫЕ ВЫСТАВКИ\2016\Фролов Н.Н\гос. экзамен 2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3786188"/>
            <a:ext cx="19764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3143250" y="1143000"/>
            <a:ext cx="55006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Государственный междисциплинарный экзамен по специальности  240100.01 (190701.65) - «Организация перевозок и управление на транспорте (Автомобильный транспорт)» 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пособие для вузов. – Тула : Изд-во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ТулГУ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2009.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Ч. 1 : Контрольно-измерительные материалы / Н. Н. Фролов [и др.]. – 2009. - 632 с.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3" descr="D:\ФИЛИМОНОВА\ВИРТУАЛЬНЫЕ ВЫСТАВКИ\2016\Фролов Н.Н\контрольно-измерительные материалы ч.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857250"/>
            <a:ext cx="1843088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642938" y="3500438"/>
            <a:ext cx="5643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3558" name="Прямоугольник 6"/>
          <p:cNvSpPr>
            <a:spLocks noChangeArrowheads="1"/>
          </p:cNvSpPr>
          <p:nvPr/>
        </p:nvSpPr>
        <p:spPr bwMode="auto">
          <a:xfrm>
            <a:off x="785813" y="4071938"/>
            <a:ext cx="52863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Государственный экзамен по специальности 190702 «Организация и безопасность движения» 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пособие / Е. 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Илюшечкин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отв. ред. Н. Н. Фролов. – Тула : Изд-во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ТулГУ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2009. 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Ч. 1 : Контрольно-измерительные материалы. – 2009. - 237 с. 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D:\ФИЛИМОНОВА\ВИРТУАЛЬНЫЕ ВЫСТАВКИ\2016\Фролов Н.Н\кафедра автомо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14313"/>
            <a:ext cx="222885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3429000" y="428625"/>
            <a:ext cx="52863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Кафедра "Автомобили и автомобильное хозяйство" (к 20-летию основания) / авт.-сост. : А. Л. Клейнерман, Ю. Ю. Покровский, К. С. Ремнев ; под общ. ред. Н. Н. Фролова. - Тула : Изд-во ТулГУ, 2006. - 80 с. </a:t>
            </a:r>
          </a:p>
        </p:txBody>
      </p:sp>
      <p:pic>
        <p:nvPicPr>
          <p:cNvPr id="25603" name="Picture 3" descr="D:\ФИЛИМОНОВА\ВИРТУАЛЬНЫЕ ВЫСТАВКИ\2016\Фролов Н.Н\механическое оборудован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3500438"/>
            <a:ext cx="2265362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714375" y="3929063"/>
            <a:ext cx="52149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Механическое оборудование троллейбусов и трамваев 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вузов / Ч. И. Жданович [и др.] ; под общ. ред. Н. Н. Фролова. - Тула : Изд-во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ТулГУ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2008. - 175 с.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D:\ФИЛИМОНОВА\ВИРТУАЛЬНЫЕ ВЫСТАВКИ\2016\Фролов Н.Н\технология провер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357563"/>
            <a:ext cx="221615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3286125" y="3857625"/>
            <a:ext cx="52149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Технология проверки технического состояния автомототранспортных средств при инструментальном контроле 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пособие / А. Л. Клейнерман [и др.] ; под ред. Н. Н. Фролова. - Тула : Изд-во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ТулГУ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2005. - 164 с. </a:t>
            </a:r>
          </a:p>
        </p:txBody>
      </p:sp>
      <p:pic>
        <p:nvPicPr>
          <p:cNvPr id="26627" name="Picture 3" descr="D:\ФИЛИМОНОВА\ВИРТУАЛЬНЫЕ ВЫСТАВКИ\2016\Фролов Н.Н\организация автомобильны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214313"/>
            <a:ext cx="2160588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6"/>
          <p:cNvSpPr>
            <a:spLocks noChangeArrowheads="1"/>
          </p:cNvSpPr>
          <p:nvPr/>
        </p:nvSpPr>
        <p:spPr bwMode="auto">
          <a:xfrm>
            <a:off x="571500" y="428625"/>
            <a:ext cx="5357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 автомобильных перевозок в пределах Российской Федерации 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пособие / под ред. Н. Н. Фролова. – Тула, 1999. – 320 с.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</TotalTime>
  <Words>1193</Words>
  <Application>Microsoft Office PowerPoint</Application>
  <PresentationFormat>Экран (4:3)</PresentationFormat>
  <Paragraphs>66</Paragraphs>
  <Slides>20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Обычная</vt:lpstr>
      <vt:lpstr> ФРОЛОВ  НИКОЛАЙ   НИКОЛАЕВИЧ (29.06.1941 – 28.09.2012)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TulGU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ФРОЛОВ  НИКОЛАЙ НИКОЛАЕВИЧ (1941-2012)  кандидат технических наук, профессор </dc:title>
  <dc:creator>bi6io</dc:creator>
  <cp:lastModifiedBy>bi6io</cp:lastModifiedBy>
  <cp:revision>179</cp:revision>
  <dcterms:created xsi:type="dcterms:W3CDTF">2016-06-29T06:47:30Z</dcterms:created>
  <dcterms:modified xsi:type="dcterms:W3CDTF">2016-07-04T11:08:00Z</dcterms:modified>
</cp:coreProperties>
</file>