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8172" autoAdjust="0"/>
  </p:normalViewPr>
  <p:slideViewPr>
    <p:cSldViewPr>
      <p:cViewPr varScale="1">
        <p:scale>
          <a:sx n="122" d="100"/>
          <a:sy n="122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0352CF-D1E8-4E77-A70C-99245B3628FF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17A05-27CB-431D-AC4A-AD9A61C5C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81580-566E-4B11-BB37-A08BCC2FEE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A466-F6A8-4305-9E62-134F10C8E8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DAEB3-D317-4C2E-89A3-EEB57C9FF6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6A5AE-D4A3-4507-9CD4-5F3D9BEC13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864DF-327F-431A-84A8-AB85247C44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A4523-2FD4-428E-B46D-9F899C34DE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2F535-9776-4A20-B7E6-47C42157EF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E40F7-57A8-411C-AFC5-3A49DB8882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73AD08-405D-4FCF-88E7-92EF9C9C2FA2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3A499-9C8F-408B-AA1C-DD07B8549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D220-2379-44E5-A2A5-655E4FFEB0D9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D710-E64F-4965-A7F0-B41D24F6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91-6D1E-4A4C-88EC-9CDE28D6B494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D58C-2DC9-4BB6-997D-95C5F5D5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5519-2B48-45CC-8144-50DC28A29708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7A9F-9596-4EC1-BAAB-2EB6E96E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FEA71B-2F6F-4FF2-8EF5-526758C808AB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5B647-9008-46AE-AF18-5714BCAC7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34BE-C7C6-4BE3-A49D-32D3AF0C299B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AD7E-9320-4542-B202-0FE948A7A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4C51-4F49-4934-AF18-A1C7F8164214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741F-F2F3-43D2-842C-53C562C55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E526-A2FB-43ED-9C23-11D08B1A2314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FD5C-8082-44CD-8B77-93FF84842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46B61-AB49-4A80-85D7-C91FC8FF8CCE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1C00C7-4CBB-457A-BD04-89900B51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3075-02B4-4480-8E36-A285FC3BA6B1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4C29-A834-49A5-867B-9F32C20C1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EB5F2-481E-4504-8D06-C98B471FD2DB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07B3D8-9ABB-4EA7-9B8F-B133FC48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2EE2C0-A918-4DE4-A950-3C96C6077E86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C05AD8-6778-43EC-98B7-F68E9A6C0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74" r:id="rId7"/>
    <p:sldLayoutId id="2147483669" r:id="rId8"/>
    <p:sldLayoutId id="2147483675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Умер Почетный доктор ТулГУ Николай Булыч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4338" name="AutoShape 4" descr="Умер Почетный доктор ТулГУ Николай Булыч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4339" name="Picture 8" descr="http://tsu.tula.ru/pics/bulich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31416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3643313" y="857250"/>
            <a:ext cx="507206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300" b="1" u="sng">
                <a:latin typeface="Times New Roman" pitchFamily="18" charset="0"/>
                <a:cs typeface="Times New Roman" pitchFamily="18" charset="0"/>
              </a:rPr>
              <a:t>БУЛЫЧЕВ НИКОЛАЙ</a:t>
            </a:r>
          </a:p>
          <a:p>
            <a:pPr algn="ctr"/>
            <a:r>
              <a:rPr lang="ru-RU" sz="4300" b="1" u="sng">
                <a:latin typeface="Times New Roman" pitchFamily="18" charset="0"/>
                <a:cs typeface="Times New Roman" pitchFamily="18" charset="0"/>
              </a:rPr>
              <a:t>СПИРИДОНОВИЧ</a:t>
            </a:r>
          </a:p>
          <a:p>
            <a:pPr algn="ctr"/>
            <a:endParaRPr lang="ru-RU" sz="1500" b="1" u="sng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(17.02.1932 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28.11.2016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доктор технических наук, профессор кафедры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геотехнологии и строительства подземных сооружений, заслуженный деятель науки и техники Российской Федерации, почетный доктор ТулГУ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R:\ОТДЕЛЫ\ЦННиВД\Сотрудники\БУЛЫЧЕВ Н.С\механика подз. сооруж 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1727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R:\ОТДЕЛЫ\ЦННиВД\Сотрудники\БУЛЫЧЕВ Н.С\механика подз. сооруж 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643313"/>
            <a:ext cx="18145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857500" y="1360488"/>
            <a:ext cx="557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1982. – 188 с.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785813" y="4075113"/>
            <a:ext cx="5643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1983. – 146 с.</a:t>
            </a: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0313" y="500063"/>
            <a:ext cx="420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РЕДАКЦИОННАЯ ДЕЯТЕЛЬНОСТЬ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R:\ОТДЕЛЫ\ЦННиВД\Сотрудники\БУЛЫЧЕВ Н.С\механика подз. сооруж 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18256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R:\ОТДЕЛЫ\ЦННиВД\Сотрудники\БУЛЫЧЕВ Н.С\механика подз. сооруж 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500438"/>
            <a:ext cx="185737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2857500" y="642938"/>
            <a:ext cx="564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1984. – 145 с.</a:t>
            </a:r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928688" y="3857625"/>
            <a:ext cx="528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1985. – 186 с.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R:\ОТДЕЛЫ\ЦННиВД\Сотрудники\БУЛЫЧЕВ Н.С\механика подз. сооруж 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18526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R:\ОТДЕЛЫ\ЦННиВД\Сотрудники\БУЛЫЧЕВ Н.С\механика подз. сооруж 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00438"/>
            <a:ext cx="18716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071813" y="714375"/>
            <a:ext cx="5357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1986. – 156 с.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57250" y="4143375"/>
            <a:ext cx="5214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1992. – 107 с.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R:\ОТДЕЛЫ\ЦННиВД\Сотрудники\БУЛЫЧЕВ Н.С\механика подз. сооруж 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18811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R:\ОТДЕЛЫ\ЦННиВД\Сотрудники\БУЛЫЧЕВ Н.С\механика подз. сооруж 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500438"/>
            <a:ext cx="18796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071813" y="714375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1993. – 127 с.</a:t>
            </a: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857250" y="4071938"/>
            <a:ext cx="528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Механика подземных сооружений : сб. науч. тр. / отв. ред.  Н. С. Булычев. - Тула, 1995. – 118 с.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R:\ОТДЕЛЫ\ЦННиВД\Сотрудники\БУЛЫЧЕВ Н.С\иза. тулгу сер. геомех.мех.подз.соор. В.1. 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1804987" cy="269875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4" name="Picture 2" descr="R:\ОТДЕЛЫ\ЦННиВД\Сотрудники\БУЛЫЧЕВ Н.С\иза. тулгу сер. геомех.мех.подз.соор. В.3. 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714750"/>
            <a:ext cx="1824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14625" y="1071563"/>
            <a:ext cx="5786438" cy="2246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влияния возведения здания на несущую способность и долговечность обделки канализационного тоннеля / Н. Н. Фотиева [и др.] // Известия Тульского государственного университета. Серия : Геомеханика. Механика подземных сооружений. - Тула, 2003. - Вып. 1. - С. 295-301.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14375" y="3929063"/>
            <a:ext cx="5500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расчете крепи ствола при проходке способом замораживания пород / Н. С. Булычев // Известия Тульского государственного университета. Серия : Геомеханика. Механика подземных сооружений. – Тула, 2005. - Вып. 3. - C. 42-46.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2714625" y="3571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ИЗБРАННЫЕ СТАТЬИ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ИЗ СБОРНИКОВ ТРУДОВ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R:\ОТДЕЛЫ\ЦННиВД\Сотрудники\БУЛЫЧЕВ Н.С\иза. тулгу сер. геомех.мех.подз.соор. В.4. 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18573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R:\ОТДЕЛЫ\ЦННиВД\Сотрудники\БУЛЫЧЕВ Н.С\иза. тулгу сер. естесственные науки В. 2 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429000"/>
            <a:ext cx="2038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857500" y="714375"/>
            <a:ext cx="5715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 обделок параллельных круговых тоннелей, сооружаемых в условиях городской застройки / Н. Н. Фотиева [и др.] // Известия Тульского государственного университета. Серия : Геомеханика. Механика подземных сооружений. – 2006. - Вып. 4. - C. 193-203.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14375" y="3714750"/>
            <a:ext cx="5357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Булычев, Н. С. Обоснование основных технологических параметров микротоннелирования на основе теории упругости и механики подземных сооружений / Н. С. Булычев, П. В. Школьников // Известия Тульского государственного университета. Серия : Естественные науки. – Тула, 2010. - Вып. 2. - С. 300-307.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R:\ОТДЕЛЫ\ЦННиВД\Сотрудники\БУЛЫЧЕВ Н.С\иза. тулгу сер. естесственные науки В. 1. ч.2 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68313"/>
            <a:ext cx="195738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R:\ОТДЕЛЫ\ЦННиВД\Сотрудники\БУЛЫЧЕВ Н.С\иза. тулгу сер. науки о земле В. 2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395663"/>
            <a:ext cx="20002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928938" y="785813"/>
            <a:ext cx="5500687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Булычев, Н. С. Расчет необходимых параметров ледопородного ограждения в замковой части / Н. С. Булычев, Д. С. Комаров, С. Б. Лукашин // Известия Тульского государственного университета. Серия : Естественные науки. - Тула, 2012. - Вып. 1, ч. 2. - С. 54-60.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42938" y="3865563"/>
            <a:ext cx="5500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Булычев, Н. С. Влияние параметров анкерного крепления вертикального ствола на устойчивость массива пород / Н. С. Булычев, 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В. Барковский // Известия Тульского государственного университета. Серия : Науки о Земле. - Тула, 2010. - Вып. 2. - С. 186-188.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R:\ОТДЕЛЫ\ЦННиВД\Сотрудники\БУЛЫЧЕВ Н.С\иза. тулгу сер. науки о земле В.1 2 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3"/>
            <a:ext cx="19399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000375" y="785813"/>
            <a:ext cx="5500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Булычев, Н. С. Выбор и обоснование модели массива соляных пород для Верхнекамского месторождения / Н. С. Булычев, Д. С. Комаров // Известия Тульского государственного университета. Серия : Науки о Земле. - Тула, 2012. - Вып. 1. - С. 155-161.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571500" y="3357563"/>
            <a:ext cx="80724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Основы методики научных исследований в подземном строительстве / Н. С. Булычев. – Тула, 1986. – 58 с.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Фотиева, Н. Н. Руководство по проектированию подземных горных выработок и расчету крепи / Н. Н. Фотиева, Н. С. Булычев, В. Н. Каретников. – М. : Стройиздат, 1983. – 273 с.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Научно-технический прогресс в области проектирования и расчета конструкций подземных сооружений / Н. С. Булычев // Научно-технический прогресс в гидротехническом строительстве : тезисы докл. Всер. науч.-техн. совещ.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1988. – С. 5-9.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8001000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Использование методов расчета многослойной крепи при интерпретации результатов натурных исследований / Н. С. Булычев, Л. М. Казикаев, С. В. Сергеев // Прогнозирование горного  давления в выработках : сб. науч. тр. – 1984. – С. 10-13.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Расчет несущих способностей основных типов капитальных крепей шахтных стволов на калийных рудниках / Н. С. Булычев, Д. С. Комаров, И. М. Лавит // Социально-экономические и экологические проблемы горной промышленности, строительства и энергетики : материалы 8 Международ. конф. по проблемам горной промышленности, строительства и энергетики, 1-2 ноября 2012 г. : в 2 т. - Тула, 2012. - Т. 1. - С. 75-80.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Расчет крепи устья ствола на горизонтальные нагрузки от надшахтного сооружения / Н. С. Булычев, Э. С. Костин // Устойчивость в креплении горных выработок : межвуз. сб. науч. тр. – 1981. – Вып. 7. – С. 109.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Фотиева, Н. Н. Определение максимальных сжимающих и растягивающих напряжений, которые могут возникнуть в обделках тоннелей мелкого заложения при землетрясениях / Н. Н. Фотиева, Н. С. Булычев, А. С. Саммаль // Геотехнологии и защита окружающей среды. – 2006. - № 1. - C. 25-30.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3"/>
          <p:cNvSpPr>
            <a:spLocks noChangeArrowheads="1"/>
          </p:cNvSpPr>
          <p:nvPr/>
        </p:nvSpPr>
        <p:spPr bwMode="auto">
          <a:xfrm>
            <a:off x="500063" y="142875"/>
            <a:ext cx="8072437" cy="76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Влияние точности определения характеристик массива на расчеты обделок туннелей / Н. С. Булычев, Н. Н. Фотиева, Н. Б. Калинин // Гидротехническое строительство. – 1986. - № 11. – С. 38-39.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Формирование и применение новой теории и аналитических методов расчета крепи горных выработок / Н. С. Булычев, Н. Н. Фотиева, К. П. Безродный // Метро и тоннели. -  2011. - № 6. - С. 18-19.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Теория расчета конструкций подземных сооружений / Н. С. Булычев // Подземное пространство мира. – 1984. - № 3-4. – С. 43.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Фотиева, Н. Н. Сейсмические воздействия землетрясений : Расчет обделок параллельных тоннелей произвольного поперечного сечения / Н. Н. Фотиева, Н. С. Булычев,  П. В. Деев // Технологии мира. – 2008. - № 7. - С. 38-42.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Фотиева, Н. Н. Методы расчета тоннельных конструкций в сейсмических районах / Н. Н. Фотиева, Н. С. Булычев, А. В. Чернышев // Транспортное строительство. - 1982. - № 3. – С. 16-18.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714750" y="357188"/>
            <a:ext cx="168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БИОГРАФИЯ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00063" y="714375"/>
            <a:ext cx="81438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Родился в г. Яранск, Кировской области, в семье, имевшей глубокие крестьянские корни. В 1949 году поступил в Ленинградский горный институт им. Г.В. Плеханова на шахтостроительный факультет, который окончил с отличием в 1954 году, получив специальность горного инженера-строителя.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 1954 по 1972 год работал во ВНИМИ младшим научным сотрудником, а затем и заведующим лабораторией.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1962 году защитил кандидатскую диссертацию на тему «Исследование некоторых вопросов взаимодействия горного массива с крепью вертикальных стволов», а в 1971 году - докторскую диссертацию на тему «Основные вопросы строительной механики вертикальных шахтных стволов, сооружаемых бурением и обычными способами». Научный руководитель и консультант - Бокий Борис Вячеславович.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1972 году становится профессором кафедры сопротивления материалов Ленинградского горного института, в 1973 году - заведующим кафедрой строительства горных предприятий ЛГИ. В 1974 году ему присваивают ученое звание профессора.</a:t>
            </a:r>
            <a:r>
              <a:rPr lang="ru-RU" sz="2000" baseline="300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2"/>
          <p:cNvSpPr>
            <a:spLocks noChangeArrowheads="1"/>
          </p:cNvSpPr>
          <p:nvPr/>
        </p:nvSpPr>
        <p:spPr bwMode="auto">
          <a:xfrm>
            <a:off x="571500" y="571500"/>
            <a:ext cx="8001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Методы расчета тоннельных конструкций в сейсмических районах и их реализация при проектировании и строительстве тоннелей / Н. Н. Фотиева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// Транспортное строительство. - 1982. - № 3. – С. 18-24.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Нечаев, В. И. Оптимальное проектирование многослойной крепи шахтных стволов, сооружаемых бурением / В. И. Нечаев, Н. С. Булычев // Шахтное строительство. – 1984. – № 3. – С. 7-9.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Расчет обвалок напорных коллекторных тоннелей вблизи земной поверхности / Н. С. Булычев, Н. Н. Демин, В. В. Макаров // Шахтное строительство. – 1984. – № 9. – С. 18-19.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Копылов, С. И. Новый метод расчета многослойной крепи взаимовлияющих параллельных выработок креглого сечения / С. И. Копылов, Н. С. Булычев // Шахтное строительство. – 1985. - № 10. – С. 14-16.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Обоснование рациональной формы поперечного сечения тоннеля, сооружаемого с применением проходческого комплекса "Рубин" / Н. С. Булычев [и др.] // Вестник Тульского государственного университета. Серия : Геомеханика. Механика подземных сооружений. – 2007. - Вып. 1. - C. 40-46.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072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Метод расчета основных параметров железобетонной трубы в зависимости от горно-геологических условий / Н. С. Булычев, П. В. Школьников // Известия Тульского государственного университета. Серия : Науки о Земле. – Тула, 2010. - Вып. 1. - С. 214-219.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Расчет стволов Верхнекамского месторождения солей / Н. С. Булычев, Д. С. Комаров // Известия Тульского государственного университета. Серия : Науки о Земле. - Тула, 2011. - Вып. 2. - С. 148-153.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Выбор оптимальных геометрических характеристик крепи вертикальных шахтных стволов / Н. С. Булычев, Д. С. Комаров // Известия Тульского государственного университета. Серия : Науки о Земле. - Тула, 2012. - Вып. 2. - С. 103-108.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 Анализ распределения четырехслойной чугунно-бетонной крепи по глубине шахтного ствола / Н. С. Булычев, Д. С. Комаров // Известия Тульского государственного университета. Серия : Науки о Земле. - Тула, 2013. - Вып. 1. - С. 111-114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571500" y="142875"/>
            <a:ext cx="80724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 расчете обделок тоннелей, сооруженных в массиве грунта, подверженного предварительному укреплению / С. В. Анциферов [и др.] // Известия Тульского государственного университета. Серия : Науки о Земле. - Тула, 2015. - Вып. 3. - С. 98-107.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Расчет напряженно-деформированного состояния многослойной обделки коллекторных тоннелей по результатам мониторинга / Н. С. Булычев [и др.] // Известия Тульского государственного университета. Серия : Технические науки. - Тула, 2013. - Вып. 12, ч. 2. - С. 272-282. 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Булычев, Н. С. Расчет труб, прокладываемых с применением бестраншейных технологий, на действие нагрузок от наземных транспортных средств / Н. С. Булычев, О. В. Осетрова // Известия Тульского государственного университета. Серия : Экономические и социально-экологические проблемы природопользования. – М.; Тула, 2000. - Вып. 1. - С. 471-474.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2153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начале 80-х годов Н. С. Булычев возглавляет новое научное направление, которое рассматривало проблемы теории и новых аналитических методов расчета конструкций подземных сооружений. Им сформулированы концептуальные основы расчета крепи горных выработок и обделок подземных сооружений, определены принципы и методы этих расчетов, что нашло завершение в создании механики подземных сооружений. Основным принципом нового научного направления определен принцип взаимодействия крепи с массивом горных пород. Выделены базовые модели взаимодействия крепи с массивом, проведена их классификация, завершившая переход от полуэмпирического подхода в рассмотрении вопросов горного давления к последовательному применению методов механики сплошных пород к массиву горных пород.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1981 году он избирается членом Международного бюро по механике горных пород Всемирного горного конгресса. В 1984 году за работы в области проектирования и скоростного строительства шахтных стволов удостоен Премии Совета Министров СССР. В 1980-90-годах Н. С. Булычев создает комплекс расчетных методов в области строительства подземных сооружений. 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215313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Эти исследования были использованы при проектировании и сооружении БАМа, Рогунской, Ирганайской, Темирской, Байпазинской,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Ташкумырской и других ГЭС, железнодорожного тоннеля на магистрали Ялта-Симферополь, рудников и шахт Донецкого угольного  и Криворожского рудного бассейнов, а также тоннелей и водохранилищ в Чехии, Сирии, Алжире, комплекса подземных сооружений для электростанций в Индонезии. Результаты исследований легли в основу 4-х монографий, вышедших в России и Китае, и представлены более чем в 200 научных статьях и работах. Значительная их часть была опубликована в трудах международных конгрессов, конференций и симпозиумов, проходивших в Австрии, Австралии, Болгарии, Венгрии, Германии, Греции, Индии, Испании, Италии, Канаде, Китае, Корее, Мексике, Норвегии, Польше, Португалии, Словении, США, Таиланде, Финляндии, Франции, Чехии, Швейцарии, Швеции, Японии. Было получено 25 авторских свидетельств и патентов.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1980 году избран заведующим кафедрой строительства подземных сооружений и шахт Тульского политехнического института. Сохранял эту должность вплоть до реорганизации горного факультета ТулГУ в 2006 году. 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00063" y="285750"/>
            <a:ext cx="82153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1982 году издал книгу «Механика подземных сооружений», положившую начало новому научному направлению в геомеханике.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1980-2008 годах работал в экспертном совете ВАК по проблемам разработки месторождений полезных ископаемых, в том числе - в должности председателя.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Автор программ, инструкций и методических указаний по применению методов механики подземных сооружений для расчета подземных конструкций в случае действия основных видов нагрузок.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Создал совместно с профессором Н. Н. Фотиевой научную школу механики подземных сооружений. Среди его учеников такие известные в России и за рубежом ученые, как В. Е. Боликов, С. В. Сергеев, В. В. Макаров и другие.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2007-2013 годах профессор кафедры геотехнологии и строительства подземных сооружений ТулГУ.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Награжден Премией Совета Министров СССР (1984) за работы в области проектирования и скоростного строительства шахтных стволов. 	Лауреат Премии Государственного комитета СССР по народному образованию (1990), заслуженный деятель науки и техники РФ (1993), лауреат Премии Правительства Российской Федерации (1995) за    учебник    «Механика   подземных   сооружений»,    действительный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35818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член Академии</a:t>
            </a:r>
            <a:r>
              <a:rPr lang="ru-RU"/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горных наук (1995), член исполкома Международной тоннельной ассоциации (1999-2002).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Член Международного бюро по механике горных пород Всемирного горного конгресса, Европейского технического комитета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ERTC-9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 тоннелестроению в горных условиях, Международного общества по механике грунтов и фундаментостроению, Ассоциации геомехаников России, Международного общества по механике скальных пород, Международного общества горных профессоров, Тоннельной ассоциации России.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Кавалер знака «Шахтерская слава» трех степеней, иностранный член Академии строительства Украины по отделению «Строительство шахт, рудников и подземных сооружений» (2001), действительный член РАЕН (2005).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 2008 года - почетный доктор ТулГУ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857625" y="571500"/>
            <a:ext cx="1141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23554" name="Picture 2" descr="R:\ОТДЕЛЫ\ЦННиВД\Сотрудники\БУЛЫЧЕВ Н.С\кафедра строит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1857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R:\ОТДЕЛЫ\ЦННиВД\Сотрудники\БУЛЫЧЕВ Н.С\крепь вертикальны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643313"/>
            <a:ext cx="18002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28938" y="1149350"/>
            <a:ext cx="56435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Кафедра «Строительство подземных сооружений и шахт» : 1954-2004 / сост. Н. С. Булычев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; под ред. Н. С. Булычева. - Тула, 2004. – 47 с.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Дана историческая справка о кафедре, ее сотрудниках, опубликован список основных публикаций. 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785813" y="3857625"/>
            <a:ext cx="5572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 Крепь вертикальных стволов шахт // Н. С. Булычев, Х. И. Абрамсон. – М. : Недра, 1978. – 301 с.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В книге изложен отечественный и зарубежный опыт крепления вертикальных шахтных стволов на угольных шахтах, рудниках черной, цветной и химической промышленности. Даны классификации инструкций крепи и технологических схем ее возведения.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R:\ОТДЕЛЫ\ЦННиВД\Сотрудники\БУЛЫЧЕВ Н.С\механика подз. сооруж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1851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786063" y="642938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71500" y="3643313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R:\ОТДЕЛЫ\ЦННиВД\Сотрудники\БУЛЫЧЕВ Н.С\Механика подземных соору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643313"/>
            <a:ext cx="17573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2714625" y="428625"/>
            <a:ext cx="5715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Механика подземных сооружений : учебник для вузов / Н. С. Булычев.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-е изд., перераб. и доп. - М. : Недра, 1994. - 382 с.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Изложены основы теории и методы расчета крепей горных выработок, обделок тоннелей и других подземных сооружений на прочность и устойчивость при различных видах нагрузок и воздействий.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714375" y="3714750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 Механика подземных сооружений в примерах и задачах : учеб. пособие для вузов / Н. С. Булычев. - М. : Недра, 1989. - 270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На большом числе примеров показаны приемы и методы решения типовых задач оценки устойчивости пород, расчета различных конструкций крепи горных выработок и обделок гидротехнических, транспортных и коммуникальных тоннелей на основные виды нагрузок.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R:\ОТДЕЛЫ\ЦННиВД\Сотрудники\БУЛЫЧЕВ Н.С\проектирование и расчет кре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1716088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R:\ОТДЕЛЫ\ЦННиВД\Сотрудники\БУЛЫЧЕВ Н.С\расчет крепи капитальн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484563"/>
            <a:ext cx="172878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643188" y="642938"/>
            <a:ext cx="5929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 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Проектирование и расчет крепи капитальных выработок / Н. С. Булычев, Н. Н. Фотиева, Е. В. Стрельцов. - М. : Недра, 1986. - 287 с.</a:t>
            </a: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Изложены методы решения задач, связанных с проектированием и расчетом крепи капитальных горных выработок глубоких шахт.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857250" y="3786188"/>
            <a:ext cx="5500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Булычев, Н. С. Расчет крепи капитальных горных выработок /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С. Булычев, Б. З. Амусин, А. Г. Оловянный. – М. : Недра, 1974. – 320 с.</a:t>
            </a: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в обобщенном и систематизированном виде изложены теоретические основы, современные научные представления и методы расчета устойчивости пород, окружающих выработки и взаимодействия их с крепью.</a:t>
            </a:r>
            <a:endParaRPr lang="ru-RU" sz="200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8146213</TotalTime>
  <Words>2010</Words>
  <Application>Microsoft Office PowerPoint</Application>
  <PresentationFormat>On-screen Show (4:3)</PresentationFormat>
  <Paragraphs>136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Тимофеева</cp:lastModifiedBy>
  <cp:revision>178</cp:revision>
  <dcterms:created xsi:type="dcterms:W3CDTF">2017-05-11T07:38:18Z</dcterms:created>
  <dcterms:modified xsi:type="dcterms:W3CDTF">2017-06-27T09:07:01Z</dcterms:modified>
</cp:coreProperties>
</file>